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4" r:id="rId1"/>
  </p:sldMasterIdLst>
  <p:notesMasterIdLst>
    <p:notesMasterId r:id="rId49"/>
  </p:notesMasterIdLst>
  <p:sldIdLst>
    <p:sldId id="387" r:id="rId2"/>
    <p:sldId id="386" r:id="rId3"/>
    <p:sldId id="388" r:id="rId4"/>
    <p:sldId id="437" r:id="rId5"/>
    <p:sldId id="405" r:id="rId6"/>
    <p:sldId id="406" r:id="rId7"/>
    <p:sldId id="407" r:id="rId8"/>
    <p:sldId id="408" r:id="rId9"/>
    <p:sldId id="409" r:id="rId10"/>
    <p:sldId id="436" r:id="rId11"/>
    <p:sldId id="391" r:id="rId12"/>
    <p:sldId id="392" r:id="rId13"/>
    <p:sldId id="395" r:id="rId14"/>
    <p:sldId id="414" r:id="rId15"/>
    <p:sldId id="418" r:id="rId16"/>
    <p:sldId id="396" r:id="rId17"/>
    <p:sldId id="398" r:id="rId18"/>
    <p:sldId id="399" r:id="rId19"/>
    <p:sldId id="400" r:id="rId20"/>
    <p:sldId id="415" r:id="rId21"/>
    <p:sldId id="416" r:id="rId22"/>
    <p:sldId id="417" r:id="rId23"/>
    <p:sldId id="411" r:id="rId24"/>
    <p:sldId id="412" r:id="rId25"/>
    <p:sldId id="419" r:id="rId26"/>
    <p:sldId id="421" r:id="rId27"/>
    <p:sldId id="448" r:id="rId28"/>
    <p:sldId id="422" r:id="rId29"/>
    <p:sldId id="423" r:id="rId30"/>
    <p:sldId id="425" r:id="rId31"/>
    <p:sldId id="426" r:id="rId32"/>
    <p:sldId id="444" r:id="rId33"/>
    <p:sldId id="445" r:id="rId34"/>
    <p:sldId id="446" r:id="rId35"/>
    <p:sldId id="428" r:id="rId36"/>
    <p:sldId id="433" r:id="rId37"/>
    <p:sldId id="441" r:id="rId38"/>
    <p:sldId id="442" r:id="rId39"/>
    <p:sldId id="439" r:id="rId40"/>
    <p:sldId id="429" r:id="rId41"/>
    <p:sldId id="435" r:id="rId42"/>
    <p:sldId id="438" r:id="rId43"/>
    <p:sldId id="447" r:id="rId44"/>
    <p:sldId id="449" r:id="rId45"/>
    <p:sldId id="430" r:id="rId46"/>
    <p:sldId id="431" r:id="rId47"/>
    <p:sldId id="432" r:id="rId48"/>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FE10"/>
    <a:srgbClr val="B81908"/>
    <a:srgbClr val="0D01FF"/>
    <a:srgbClr val="FF3300"/>
    <a:srgbClr val="F52C17"/>
    <a:srgbClr val="262626"/>
    <a:srgbClr val="3F350D"/>
    <a:srgbClr val="F681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224" autoAdjust="0"/>
    <p:restoredTop sz="95596" autoAdjust="0"/>
  </p:normalViewPr>
  <p:slideViewPr>
    <p:cSldViewPr>
      <p:cViewPr>
        <p:scale>
          <a:sx n="66" d="100"/>
          <a:sy n="66" d="100"/>
        </p:scale>
        <p:origin x="-2922" y="-1362"/>
      </p:cViewPr>
      <p:guideLst>
        <p:guide orient="horz" pos="2160"/>
        <p:guide pos="2880"/>
      </p:guideLst>
    </p:cSldViewPr>
  </p:slideViewPr>
  <p:outlineViewPr>
    <p:cViewPr>
      <p:scale>
        <a:sx n="33" d="100"/>
        <a:sy n="33" d="100"/>
      </p:scale>
      <p:origin x="0" y="43766"/>
    </p:cViewPr>
  </p:outlineViewPr>
  <p:notesTextViewPr>
    <p:cViewPr>
      <p:scale>
        <a:sx n="100" d="100"/>
        <a:sy n="100" d="100"/>
      </p:scale>
      <p:origin x="0" y="0"/>
    </p:cViewPr>
  </p:notesTextViewPr>
  <p:sorterViewPr>
    <p:cViewPr>
      <p:scale>
        <a:sx n="90" d="100"/>
        <a:sy n="90" d="100"/>
      </p:scale>
      <p:origin x="0" y="2767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onstantia" pitchFamily="18" charset="0"/>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onstantia" pitchFamily="18" charset="0"/>
              </a:defRPr>
            </a:lvl1pPr>
          </a:lstStyle>
          <a:p>
            <a:pPr>
              <a:defRPr/>
            </a:pPr>
            <a:fld id="{305D8BAB-9783-4303-8FB3-5079C7863674}" type="datetimeFigureOut">
              <a:rPr lang="de-DE"/>
              <a:pPr>
                <a:defRPr/>
              </a:pPr>
              <a:t>01.01.2019</a:t>
            </a:fld>
            <a:endParaRPr lang="de-DE" dirty="0"/>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smtClean="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onstantia" pitchFamily="18" charset="0"/>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onstantia" pitchFamily="18" charset="0"/>
              </a:defRPr>
            </a:lvl1pPr>
          </a:lstStyle>
          <a:p>
            <a:pPr>
              <a:defRPr/>
            </a:pPr>
            <a:fld id="{04E29AC1-6880-4C58-9A81-5F8906063830}" type="slidenum">
              <a:rPr lang="de-DE"/>
              <a:pPr>
                <a:defRPr/>
              </a:pPr>
              <a:t>‹Nr.›</a:t>
            </a:fld>
            <a:endParaRPr lang="de-DE" dirty="0"/>
          </a:p>
        </p:txBody>
      </p:sp>
    </p:spTree>
    <p:extLst>
      <p:ext uri="{BB962C8B-B14F-4D97-AF65-F5344CB8AC3E}">
        <p14:creationId xmlns:p14="http://schemas.microsoft.com/office/powerpoint/2010/main" val="35628458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54275"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de-DE" smtClean="0">
              <a:latin typeface="Constantia" pitchFamily="18"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55299"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de-DE"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56323"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de-DE"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cxnSp>
        <p:nvCxnSpPr>
          <p:cNvPr id="4" name="Gerade Verbindung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Ellipse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a:p>
        </p:txBody>
      </p:sp>
      <p:sp>
        <p:nvSpPr>
          <p:cNvPr id="9" name="Untertitel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smtClean="0"/>
              <a:t>Formatvorlage des Untertitelmasters durch Klicken bearbeiten</a:t>
            </a:r>
            <a:endParaRPr lang="en-US"/>
          </a:p>
        </p:txBody>
      </p:sp>
      <p:sp>
        <p:nvSpPr>
          <p:cNvPr id="28" name="Titel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de-DE" smtClean="0"/>
              <a:t>Titelmasterformat durch Klicken bearbeiten</a:t>
            </a:r>
            <a:endParaRPr lang="en-US"/>
          </a:p>
        </p:txBody>
      </p:sp>
      <p:sp>
        <p:nvSpPr>
          <p:cNvPr id="7" name="Datumsplatzhalter 14"/>
          <p:cNvSpPr>
            <a:spLocks noGrp="1"/>
          </p:cNvSpPr>
          <p:nvPr>
            <p:ph type="dt" sz="half" idx="10"/>
          </p:nvPr>
        </p:nvSpPr>
        <p:spPr/>
        <p:txBody>
          <a:bodyPr/>
          <a:lstStyle>
            <a:lvl1pPr>
              <a:defRPr/>
            </a:lvl1pPr>
          </a:lstStyle>
          <a:p>
            <a:pPr>
              <a:defRPr/>
            </a:pPr>
            <a:endParaRPr lang="de-DE"/>
          </a:p>
        </p:txBody>
      </p:sp>
      <p:sp>
        <p:nvSpPr>
          <p:cNvPr id="8" name="Foliennummernplatzhalter 15"/>
          <p:cNvSpPr>
            <a:spLocks noGrp="1"/>
          </p:cNvSpPr>
          <p:nvPr>
            <p:ph type="sldNum" sz="quarter" idx="11"/>
          </p:nvPr>
        </p:nvSpPr>
        <p:spPr/>
        <p:txBody>
          <a:bodyPr/>
          <a:lstStyle>
            <a:lvl1pPr>
              <a:defRPr/>
            </a:lvl1pPr>
          </a:lstStyle>
          <a:p>
            <a:pPr>
              <a:defRPr/>
            </a:pPr>
            <a:fld id="{6F455F94-C307-4026-850D-F9A392A7A9C8}" type="slidenum">
              <a:rPr lang="de-DE"/>
              <a:pPr>
                <a:defRPr/>
              </a:pPr>
              <a:t>‹Nr.›</a:t>
            </a:fld>
            <a:endParaRPr lang="de-DE"/>
          </a:p>
        </p:txBody>
      </p:sp>
      <p:sp>
        <p:nvSpPr>
          <p:cNvPr id="10" name="Fußzeilenplatzhalter 16"/>
          <p:cNvSpPr>
            <a:spLocks noGrp="1"/>
          </p:cNvSpPr>
          <p:nvPr>
            <p:ph type="ftr" sz="quarter" idx="12"/>
          </p:nvPr>
        </p:nvSpPr>
        <p:spPr/>
        <p:txBody>
          <a:bodyPr/>
          <a:lstStyle>
            <a:lvl1pPr>
              <a:defRPr/>
            </a:lvl1pPr>
          </a:lstStyle>
          <a:p>
            <a:pPr>
              <a:defRPr/>
            </a:pPr>
            <a:endParaRPr lang="de-DE"/>
          </a:p>
        </p:txBody>
      </p:sp>
    </p:spTree>
    <p:extLst>
      <p:ext uri="{BB962C8B-B14F-4D97-AF65-F5344CB8AC3E}">
        <p14:creationId xmlns:p14="http://schemas.microsoft.com/office/powerpoint/2010/main" val="3911029553"/>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23"/>
          <p:cNvSpPr>
            <a:spLocks noGrp="1"/>
          </p:cNvSpPr>
          <p:nvPr>
            <p:ph type="dt" sz="half" idx="10"/>
          </p:nvPr>
        </p:nvSpPr>
        <p:spPr/>
        <p:txBody>
          <a:bodyPr/>
          <a:lstStyle>
            <a:lvl1pPr>
              <a:defRPr/>
            </a:lvl1pPr>
          </a:lstStyle>
          <a:p>
            <a:pPr>
              <a:defRPr/>
            </a:pPr>
            <a:endParaRPr lang="de-DE"/>
          </a:p>
        </p:txBody>
      </p:sp>
      <p:sp>
        <p:nvSpPr>
          <p:cNvPr id="5" name="Fußzeilenplatzhalter 9"/>
          <p:cNvSpPr>
            <a:spLocks noGrp="1"/>
          </p:cNvSpPr>
          <p:nvPr>
            <p:ph type="ftr" sz="quarter" idx="11"/>
          </p:nvPr>
        </p:nvSpPr>
        <p:spPr/>
        <p:txBody>
          <a:bodyPr/>
          <a:lstStyle>
            <a:lvl1pPr>
              <a:defRPr/>
            </a:lvl1pPr>
          </a:lstStyle>
          <a:p>
            <a:pPr>
              <a:defRPr/>
            </a:pPr>
            <a:endParaRPr lang="de-DE"/>
          </a:p>
        </p:txBody>
      </p:sp>
      <p:sp>
        <p:nvSpPr>
          <p:cNvPr id="6" name="Foliennummernplatzhalter 21"/>
          <p:cNvSpPr>
            <a:spLocks noGrp="1"/>
          </p:cNvSpPr>
          <p:nvPr>
            <p:ph type="sldNum" sz="quarter" idx="12"/>
          </p:nvPr>
        </p:nvSpPr>
        <p:spPr/>
        <p:txBody>
          <a:bodyPr/>
          <a:lstStyle>
            <a:lvl1pPr>
              <a:defRPr/>
            </a:lvl1pPr>
          </a:lstStyle>
          <a:p>
            <a:pPr>
              <a:defRPr/>
            </a:pPr>
            <a:fld id="{DC103096-84FB-41BD-BBC3-7D06376DCF47}" type="slidenum">
              <a:rPr lang="de-DE"/>
              <a:pPr>
                <a:defRPr/>
              </a:pPr>
              <a:t>‹Nr.›</a:t>
            </a:fld>
            <a:endParaRPr lang="de-DE" dirty="0"/>
          </a:p>
        </p:txBody>
      </p:sp>
    </p:spTree>
    <p:extLst>
      <p:ext uri="{BB962C8B-B14F-4D97-AF65-F5344CB8AC3E}">
        <p14:creationId xmlns:p14="http://schemas.microsoft.com/office/powerpoint/2010/main" val="855328282"/>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40"/>
            <a:ext cx="2057400" cy="5851525"/>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274640"/>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23"/>
          <p:cNvSpPr>
            <a:spLocks noGrp="1"/>
          </p:cNvSpPr>
          <p:nvPr>
            <p:ph type="dt" sz="half" idx="10"/>
          </p:nvPr>
        </p:nvSpPr>
        <p:spPr/>
        <p:txBody>
          <a:bodyPr/>
          <a:lstStyle>
            <a:lvl1pPr>
              <a:defRPr/>
            </a:lvl1pPr>
          </a:lstStyle>
          <a:p>
            <a:pPr>
              <a:defRPr/>
            </a:pPr>
            <a:endParaRPr lang="de-DE"/>
          </a:p>
        </p:txBody>
      </p:sp>
      <p:sp>
        <p:nvSpPr>
          <p:cNvPr id="5" name="Fußzeilenplatzhalter 9"/>
          <p:cNvSpPr>
            <a:spLocks noGrp="1"/>
          </p:cNvSpPr>
          <p:nvPr>
            <p:ph type="ftr" sz="quarter" idx="11"/>
          </p:nvPr>
        </p:nvSpPr>
        <p:spPr/>
        <p:txBody>
          <a:bodyPr/>
          <a:lstStyle>
            <a:lvl1pPr>
              <a:defRPr/>
            </a:lvl1pPr>
          </a:lstStyle>
          <a:p>
            <a:pPr>
              <a:defRPr/>
            </a:pPr>
            <a:endParaRPr lang="de-DE"/>
          </a:p>
        </p:txBody>
      </p:sp>
      <p:sp>
        <p:nvSpPr>
          <p:cNvPr id="6" name="Foliennummernplatzhalter 21"/>
          <p:cNvSpPr>
            <a:spLocks noGrp="1"/>
          </p:cNvSpPr>
          <p:nvPr>
            <p:ph type="sldNum" sz="quarter" idx="12"/>
          </p:nvPr>
        </p:nvSpPr>
        <p:spPr/>
        <p:txBody>
          <a:bodyPr/>
          <a:lstStyle>
            <a:lvl1pPr>
              <a:defRPr/>
            </a:lvl1pPr>
          </a:lstStyle>
          <a:p>
            <a:pPr>
              <a:defRPr/>
            </a:pPr>
            <a:fld id="{9717BAF9-0EA2-423D-AEA9-6451ECAE4DC3}" type="slidenum">
              <a:rPr lang="de-DE"/>
              <a:pPr>
                <a:defRPr/>
              </a:pPr>
              <a:t>‹Nr.›</a:t>
            </a:fld>
            <a:endParaRPr lang="de-DE" dirty="0"/>
          </a:p>
        </p:txBody>
      </p:sp>
    </p:spTree>
    <p:extLst>
      <p:ext uri="{BB962C8B-B14F-4D97-AF65-F5344CB8AC3E}">
        <p14:creationId xmlns:p14="http://schemas.microsoft.com/office/powerpoint/2010/main" val="1250583003"/>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Obj">
  <p:cSld name="Titel, zwei Inhalte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7813"/>
            <a:ext cx="8229600" cy="1143000"/>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457200" y="1600201"/>
            <a:ext cx="4038600" cy="21891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57200" y="3941764"/>
            <a:ext cx="4038600" cy="21891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half" idx="3"/>
          </p:nvPr>
        </p:nvSpPr>
        <p:spPr>
          <a:xfrm>
            <a:off x="4648200" y="1600200"/>
            <a:ext cx="4038600" cy="453072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Datumsplatzhalter 23"/>
          <p:cNvSpPr>
            <a:spLocks noGrp="1"/>
          </p:cNvSpPr>
          <p:nvPr>
            <p:ph type="dt" sz="half" idx="10"/>
          </p:nvPr>
        </p:nvSpPr>
        <p:spPr/>
        <p:txBody>
          <a:bodyPr/>
          <a:lstStyle>
            <a:lvl1pPr>
              <a:defRPr/>
            </a:lvl1pPr>
          </a:lstStyle>
          <a:p>
            <a:pPr>
              <a:defRPr/>
            </a:pPr>
            <a:endParaRPr lang="de-DE"/>
          </a:p>
        </p:txBody>
      </p:sp>
      <p:sp>
        <p:nvSpPr>
          <p:cNvPr id="7" name="Fußzeilenplatzhalter 9"/>
          <p:cNvSpPr>
            <a:spLocks noGrp="1"/>
          </p:cNvSpPr>
          <p:nvPr>
            <p:ph type="ftr" sz="quarter" idx="11"/>
          </p:nvPr>
        </p:nvSpPr>
        <p:spPr/>
        <p:txBody>
          <a:bodyPr/>
          <a:lstStyle>
            <a:lvl1pPr>
              <a:defRPr/>
            </a:lvl1pPr>
          </a:lstStyle>
          <a:p>
            <a:pPr>
              <a:defRPr/>
            </a:pPr>
            <a:endParaRPr lang="de-DE"/>
          </a:p>
        </p:txBody>
      </p:sp>
      <p:sp>
        <p:nvSpPr>
          <p:cNvPr id="8" name="Foliennummernplatzhalter 21"/>
          <p:cNvSpPr>
            <a:spLocks noGrp="1"/>
          </p:cNvSpPr>
          <p:nvPr>
            <p:ph type="sldNum" sz="quarter" idx="12"/>
          </p:nvPr>
        </p:nvSpPr>
        <p:spPr/>
        <p:txBody>
          <a:bodyPr/>
          <a:lstStyle>
            <a:lvl1pPr>
              <a:defRPr/>
            </a:lvl1pPr>
          </a:lstStyle>
          <a:p>
            <a:pPr>
              <a:defRPr/>
            </a:pPr>
            <a:fld id="{76685ADF-6152-4C52-AC23-2898216C5737}" type="slidenum">
              <a:rPr lang="de-DE"/>
              <a:pPr>
                <a:defRPr/>
              </a:pPr>
              <a:t>‹Nr.›</a:t>
            </a:fld>
            <a:endParaRPr lang="de-DE" dirty="0"/>
          </a:p>
        </p:txBody>
      </p:sp>
    </p:spTree>
    <p:extLst>
      <p:ext uri="{BB962C8B-B14F-4D97-AF65-F5344CB8AC3E}">
        <p14:creationId xmlns:p14="http://schemas.microsoft.com/office/powerpoint/2010/main" val="2320668868"/>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7813"/>
            <a:ext cx="8229600" cy="1143000"/>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3072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1"/>
            <a:ext cx="4038600" cy="21891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3941764"/>
            <a:ext cx="4038600" cy="21891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Datumsplatzhalter 23"/>
          <p:cNvSpPr>
            <a:spLocks noGrp="1"/>
          </p:cNvSpPr>
          <p:nvPr>
            <p:ph type="dt" sz="half" idx="10"/>
          </p:nvPr>
        </p:nvSpPr>
        <p:spPr/>
        <p:txBody>
          <a:bodyPr/>
          <a:lstStyle>
            <a:lvl1pPr>
              <a:defRPr/>
            </a:lvl1pPr>
          </a:lstStyle>
          <a:p>
            <a:pPr>
              <a:defRPr/>
            </a:pPr>
            <a:endParaRPr lang="de-DE"/>
          </a:p>
        </p:txBody>
      </p:sp>
      <p:sp>
        <p:nvSpPr>
          <p:cNvPr id="7" name="Fußzeilenplatzhalter 9"/>
          <p:cNvSpPr>
            <a:spLocks noGrp="1"/>
          </p:cNvSpPr>
          <p:nvPr>
            <p:ph type="ftr" sz="quarter" idx="11"/>
          </p:nvPr>
        </p:nvSpPr>
        <p:spPr/>
        <p:txBody>
          <a:bodyPr/>
          <a:lstStyle>
            <a:lvl1pPr>
              <a:defRPr/>
            </a:lvl1pPr>
          </a:lstStyle>
          <a:p>
            <a:pPr>
              <a:defRPr/>
            </a:pPr>
            <a:endParaRPr lang="de-DE"/>
          </a:p>
        </p:txBody>
      </p:sp>
      <p:sp>
        <p:nvSpPr>
          <p:cNvPr id="8" name="Foliennummernplatzhalter 21"/>
          <p:cNvSpPr>
            <a:spLocks noGrp="1"/>
          </p:cNvSpPr>
          <p:nvPr>
            <p:ph type="sldNum" sz="quarter" idx="12"/>
          </p:nvPr>
        </p:nvSpPr>
        <p:spPr/>
        <p:txBody>
          <a:bodyPr/>
          <a:lstStyle>
            <a:lvl1pPr>
              <a:defRPr/>
            </a:lvl1pPr>
          </a:lstStyle>
          <a:p>
            <a:pPr>
              <a:defRPr/>
            </a:pPr>
            <a:fld id="{1845F93F-7FB1-4417-8B56-70EAAE3304E8}" type="slidenum">
              <a:rPr lang="de-DE"/>
              <a:pPr>
                <a:defRPr/>
              </a:pPr>
              <a:t>‹Nr.›</a:t>
            </a:fld>
            <a:endParaRPr lang="de-DE" dirty="0"/>
          </a:p>
        </p:txBody>
      </p:sp>
    </p:spTree>
    <p:extLst>
      <p:ext uri="{BB962C8B-B14F-4D97-AF65-F5344CB8AC3E}">
        <p14:creationId xmlns:p14="http://schemas.microsoft.com/office/powerpoint/2010/main" val="4078376327"/>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cSld name="Titel und Inhalt üb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7813"/>
            <a:ext cx="8229600" cy="1143000"/>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1"/>
            <a:ext cx="8229600" cy="21891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3941764"/>
            <a:ext cx="8229600" cy="21891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23"/>
          <p:cNvSpPr>
            <a:spLocks noGrp="1"/>
          </p:cNvSpPr>
          <p:nvPr>
            <p:ph type="dt" sz="half" idx="10"/>
          </p:nvPr>
        </p:nvSpPr>
        <p:spPr/>
        <p:txBody>
          <a:bodyPr/>
          <a:lstStyle>
            <a:lvl1pPr>
              <a:defRPr/>
            </a:lvl1pPr>
          </a:lstStyle>
          <a:p>
            <a:pPr>
              <a:defRPr/>
            </a:pPr>
            <a:endParaRPr lang="de-DE"/>
          </a:p>
        </p:txBody>
      </p:sp>
      <p:sp>
        <p:nvSpPr>
          <p:cNvPr id="6" name="Fußzeilenplatzhalter 9"/>
          <p:cNvSpPr>
            <a:spLocks noGrp="1"/>
          </p:cNvSpPr>
          <p:nvPr>
            <p:ph type="ftr" sz="quarter" idx="11"/>
          </p:nvPr>
        </p:nvSpPr>
        <p:spPr/>
        <p:txBody>
          <a:bodyPr/>
          <a:lstStyle>
            <a:lvl1pPr>
              <a:defRPr/>
            </a:lvl1pPr>
          </a:lstStyle>
          <a:p>
            <a:pPr>
              <a:defRPr/>
            </a:pPr>
            <a:endParaRPr lang="de-DE"/>
          </a:p>
        </p:txBody>
      </p:sp>
      <p:sp>
        <p:nvSpPr>
          <p:cNvPr id="7" name="Foliennummernplatzhalter 21"/>
          <p:cNvSpPr>
            <a:spLocks noGrp="1"/>
          </p:cNvSpPr>
          <p:nvPr>
            <p:ph type="sldNum" sz="quarter" idx="12"/>
          </p:nvPr>
        </p:nvSpPr>
        <p:spPr/>
        <p:txBody>
          <a:bodyPr/>
          <a:lstStyle>
            <a:lvl1pPr>
              <a:defRPr/>
            </a:lvl1pPr>
          </a:lstStyle>
          <a:p>
            <a:pPr>
              <a:defRPr/>
            </a:pPr>
            <a:fld id="{65036855-EB5B-48C9-B7A5-8C61E3146FC5}" type="slidenum">
              <a:rPr lang="de-DE"/>
              <a:pPr>
                <a:defRPr/>
              </a:pPr>
              <a:t>‹Nr.›</a:t>
            </a:fld>
            <a:endParaRPr lang="de-DE" dirty="0"/>
          </a:p>
        </p:txBody>
      </p:sp>
    </p:spTree>
    <p:extLst>
      <p:ext uri="{BB962C8B-B14F-4D97-AF65-F5344CB8AC3E}">
        <p14:creationId xmlns:p14="http://schemas.microsoft.com/office/powerpoint/2010/main" val="3122326342"/>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038600" cy="21859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3938588"/>
            <a:ext cx="4038600" cy="21875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Datumsplatzhalter 23"/>
          <p:cNvSpPr>
            <a:spLocks noGrp="1"/>
          </p:cNvSpPr>
          <p:nvPr>
            <p:ph type="dt" sz="half" idx="10"/>
          </p:nvPr>
        </p:nvSpPr>
        <p:spPr/>
        <p:txBody>
          <a:bodyPr/>
          <a:lstStyle>
            <a:lvl1pPr>
              <a:defRPr/>
            </a:lvl1pPr>
          </a:lstStyle>
          <a:p>
            <a:pPr>
              <a:defRPr/>
            </a:pPr>
            <a:endParaRPr lang="de-DE"/>
          </a:p>
        </p:txBody>
      </p:sp>
      <p:sp>
        <p:nvSpPr>
          <p:cNvPr id="7" name="Fußzeilenplatzhalter 9"/>
          <p:cNvSpPr>
            <a:spLocks noGrp="1"/>
          </p:cNvSpPr>
          <p:nvPr>
            <p:ph type="ftr" sz="quarter" idx="11"/>
          </p:nvPr>
        </p:nvSpPr>
        <p:spPr/>
        <p:txBody>
          <a:bodyPr/>
          <a:lstStyle>
            <a:lvl1pPr>
              <a:defRPr/>
            </a:lvl1pPr>
          </a:lstStyle>
          <a:p>
            <a:pPr>
              <a:defRPr/>
            </a:pPr>
            <a:endParaRPr lang="de-DE"/>
          </a:p>
        </p:txBody>
      </p:sp>
      <p:sp>
        <p:nvSpPr>
          <p:cNvPr id="8" name="Foliennummernplatzhalter 21"/>
          <p:cNvSpPr>
            <a:spLocks noGrp="1"/>
          </p:cNvSpPr>
          <p:nvPr>
            <p:ph type="sldNum" sz="quarter" idx="12"/>
          </p:nvPr>
        </p:nvSpPr>
        <p:spPr/>
        <p:txBody>
          <a:bodyPr/>
          <a:lstStyle>
            <a:lvl1pPr>
              <a:defRPr/>
            </a:lvl1pPr>
          </a:lstStyle>
          <a:p>
            <a:pPr>
              <a:defRPr/>
            </a:pPr>
            <a:fld id="{16705ADB-84C7-480A-80A1-584E3125A6DC}" type="slidenum">
              <a:rPr lang="de-DE"/>
              <a:pPr>
                <a:defRPr/>
              </a:pPr>
              <a:t>‹Nr.›</a:t>
            </a:fld>
            <a:endParaRPr lang="de-DE" dirty="0"/>
          </a:p>
        </p:txBody>
      </p:sp>
    </p:spTree>
    <p:extLst>
      <p:ext uri="{BB962C8B-B14F-4D97-AF65-F5344CB8AC3E}">
        <p14:creationId xmlns:p14="http://schemas.microsoft.com/office/powerpoint/2010/main" val="848286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23"/>
          <p:cNvSpPr>
            <a:spLocks noGrp="1"/>
          </p:cNvSpPr>
          <p:nvPr>
            <p:ph type="dt" sz="half" idx="10"/>
          </p:nvPr>
        </p:nvSpPr>
        <p:spPr/>
        <p:txBody>
          <a:bodyPr/>
          <a:lstStyle>
            <a:lvl1pPr>
              <a:defRPr/>
            </a:lvl1pPr>
          </a:lstStyle>
          <a:p>
            <a:pPr>
              <a:defRPr/>
            </a:pPr>
            <a:endParaRPr lang="de-DE"/>
          </a:p>
        </p:txBody>
      </p:sp>
      <p:sp>
        <p:nvSpPr>
          <p:cNvPr id="6" name="Fußzeilenplatzhalter 9"/>
          <p:cNvSpPr>
            <a:spLocks noGrp="1"/>
          </p:cNvSpPr>
          <p:nvPr>
            <p:ph type="ftr" sz="quarter" idx="11"/>
          </p:nvPr>
        </p:nvSpPr>
        <p:spPr/>
        <p:txBody>
          <a:bodyPr/>
          <a:lstStyle>
            <a:lvl1pPr>
              <a:defRPr/>
            </a:lvl1pPr>
          </a:lstStyle>
          <a:p>
            <a:pPr>
              <a:defRPr/>
            </a:pPr>
            <a:endParaRPr lang="de-DE"/>
          </a:p>
        </p:txBody>
      </p:sp>
      <p:sp>
        <p:nvSpPr>
          <p:cNvPr id="7" name="Foliennummernplatzhalter 21"/>
          <p:cNvSpPr>
            <a:spLocks noGrp="1"/>
          </p:cNvSpPr>
          <p:nvPr>
            <p:ph type="sldNum" sz="quarter" idx="12"/>
          </p:nvPr>
        </p:nvSpPr>
        <p:spPr/>
        <p:txBody>
          <a:bodyPr/>
          <a:lstStyle>
            <a:lvl1pPr>
              <a:defRPr/>
            </a:lvl1pPr>
          </a:lstStyle>
          <a:p>
            <a:pPr>
              <a:defRPr/>
            </a:pPr>
            <a:fld id="{668E274E-DD3D-40A9-A8BC-5AC08F5ADED7}" type="slidenum">
              <a:rPr lang="de-DE"/>
              <a:pPr>
                <a:defRPr/>
              </a:pPr>
              <a:t>‹Nr.›</a:t>
            </a:fld>
            <a:endParaRPr lang="de-DE" dirty="0"/>
          </a:p>
        </p:txBody>
      </p:sp>
    </p:spTree>
    <p:extLst>
      <p:ext uri="{BB962C8B-B14F-4D97-AF65-F5344CB8AC3E}">
        <p14:creationId xmlns:p14="http://schemas.microsoft.com/office/powerpoint/2010/main" val="235906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9" name="Inhaltsplatzhalter 8"/>
          <p:cNvSpPr>
            <a:spLocks noGrp="1"/>
          </p:cNvSpPr>
          <p:nvPr>
            <p:ph idx="1"/>
          </p:nvPr>
        </p:nvSpPr>
        <p:spPr>
          <a:xfrm>
            <a:off x="457200" y="1524000"/>
            <a:ext cx="8229600" cy="45720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17" name="Titel 16"/>
          <p:cNvSpPr>
            <a:spLocks noGrp="1"/>
          </p:cNvSpPr>
          <p:nvPr>
            <p:ph type="title"/>
          </p:nvPr>
        </p:nvSpPr>
        <p:spPr/>
        <p:txBody>
          <a:bodyPr rtlCol="0"/>
          <a:lstStyle/>
          <a:p>
            <a:r>
              <a:rPr lang="de-DE" smtClean="0"/>
              <a:t>Titelmasterformat durch Klicken bearbeiten</a:t>
            </a:r>
            <a:endParaRPr lang="en-US"/>
          </a:p>
        </p:txBody>
      </p:sp>
      <p:sp>
        <p:nvSpPr>
          <p:cNvPr id="4" name="Datumsplatzhalter 23"/>
          <p:cNvSpPr>
            <a:spLocks noGrp="1"/>
          </p:cNvSpPr>
          <p:nvPr>
            <p:ph type="dt" sz="half" idx="10"/>
          </p:nvPr>
        </p:nvSpPr>
        <p:spPr/>
        <p:txBody>
          <a:bodyPr/>
          <a:lstStyle>
            <a:lvl1pPr>
              <a:defRPr/>
            </a:lvl1pPr>
          </a:lstStyle>
          <a:p>
            <a:pPr>
              <a:defRPr/>
            </a:pPr>
            <a:endParaRPr lang="de-DE"/>
          </a:p>
        </p:txBody>
      </p:sp>
      <p:sp>
        <p:nvSpPr>
          <p:cNvPr id="5" name="Fußzeilenplatzhalter 9"/>
          <p:cNvSpPr>
            <a:spLocks noGrp="1"/>
          </p:cNvSpPr>
          <p:nvPr>
            <p:ph type="ftr" sz="quarter" idx="11"/>
          </p:nvPr>
        </p:nvSpPr>
        <p:spPr/>
        <p:txBody>
          <a:bodyPr/>
          <a:lstStyle>
            <a:lvl1pPr>
              <a:defRPr/>
            </a:lvl1pPr>
          </a:lstStyle>
          <a:p>
            <a:pPr>
              <a:defRPr/>
            </a:pPr>
            <a:endParaRPr lang="de-DE"/>
          </a:p>
        </p:txBody>
      </p:sp>
      <p:sp>
        <p:nvSpPr>
          <p:cNvPr id="6" name="Foliennummernplatzhalter 21"/>
          <p:cNvSpPr>
            <a:spLocks noGrp="1"/>
          </p:cNvSpPr>
          <p:nvPr>
            <p:ph type="sldNum" sz="quarter" idx="12"/>
          </p:nvPr>
        </p:nvSpPr>
        <p:spPr/>
        <p:txBody>
          <a:bodyPr/>
          <a:lstStyle>
            <a:lvl1pPr>
              <a:defRPr/>
            </a:lvl1pPr>
          </a:lstStyle>
          <a:p>
            <a:pPr>
              <a:defRPr/>
            </a:pPr>
            <a:fld id="{8193586E-F79F-4EDF-8A6D-C7AA7C528F83}" type="slidenum">
              <a:rPr lang="de-DE"/>
              <a:pPr>
                <a:defRPr/>
              </a:pPr>
              <a:t>‹Nr.›</a:t>
            </a:fld>
            <a:endParaRPr lang="de-DE" dirty="0"/>
          </a:p>
        </p:txBody>
      </p:sp>
    </p:spTree>
    <p:extLst>
      <p:ext uri="{BB962C8B-B14F-4D97-AF65-F5344CB8AC3E}">
        <p14:creationId xmlns:p14="http://schemas.microsoft.com/office/powerpoint/2010/main" val="2900795887"/>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cxnSp>
        <p:nvCxnSpPr>
          <p:cNvPr id="4" name="Gerade Verbindung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de-DE" smtClean="0"/>
              <a:t>Titelmasterformat durch Klicken bearbeiten</a:t>
            </a:r>
            <a:endParaRPr lang="en-US"/>
          </a:p>
        </p:txBody>
      </p:sp>
      <p:sp>
        <p:nvSpPr>
          <p:cNvPr id="3" name="Textplatzhalt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956FCF9F-0815-4186-A5BA-1864423FCE88}" type="slidenum">
              <a:rPr lang="de-DE"/>
              <a:pPr>
                <a:defRPr/>
              </a:pPr>
              <a:t>‹Nr.›</a:t>
            </a:fld>
            <a:endParaRPr lang="de-DE"/>
          </a:p>
        </p:txBody>
      </p:sp>
    </p:spTree>
    <p:extLst>
      <p:ext uri="{BB962C8B-B14F-4D97-AF65-F5344CB8AC3E}">
        <p14:creationId xmlns:p14="http://schemas.microsoft.com/office/powerpoint/2010/main" val="1851325404"/>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11" name="Inhaltsplatzhalter 10"/>
          <p:cNvSpPr>
            <a:spLocks noGrp="1"/>
          </p:cNvSpPr>
          <p:nvPr>
            <p:ph sz="half" idx="1"/>
          </p:nvPr>
        </p:nvSpPr>
        <p:spPr>
          <a:xfrm>
            <a:off x="457200" y="1524000"/>
            <a:ext cx="4059936" cy="45720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13" name="Inhaltsplatzhalter 12"/>
          <p:cNvSpPr>
            <a:spLocks noGrp="1"/>
          </p:cNvSpPr>
          <p:nvPr>
            <p:ph sz="half" idx="2"/>
          </p:nvPr>
        </p:nvSpPr>
        <p:spPr>
          <a:xfrm>
            <a:off x="4648200" y="1524000"/>
            <a:ext cx="4059936" cy="45720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umsplatzhalter 23"/>
          <p:cNvSpPr>
            <a:spLocks noGrp="1"/>
          </p:cNvSpPr>
          <p:nvPr>
            <p:ph type="dt" sz="half" idx="10"/>
          </p:nvPr>
        </p:nvSpPr>
        <p:spPr/>
        <p:txBody>
          <a:bodyPr/>
          <a:lstStyle>
            <a:lvl1pPr>
              <a:defRPr/>
            </a:lvl1pPr>
          </a:lstStyle>
          <a:p>
            <a:pPr>
              <a:defRPr/>
            </a:pPr>
            <a:endParaRPr lang="de-DE"/>
          </a:p>
        </p:txBody>
      </p:sp>
      <p:sp>
        <p:nvSpPr>
          <p:cNvPr id="6" name="Fußzeilenplatzhalter 9"/>
          <p:cNvSpPr>
            <a:spLocks noGrp="1"/>
          </p:cNvSpPr>
          <p:nvPr>
            <p:ph type="ftr" sz="quarter" idx="11"/>
          </p:nvPr>
        </p:nvSpPr>
        <p:spPr/>
        <p:txBody>
          <a:bodyPr/>
          <a:lstStyle>
            <a:lvl1pPr>
              <a:defRPr/>
            </a:lvl1pPr>
          </a:lstStyle>
          <a:p>
            <a:pPr>
              <a:defRPr/>
            </a:pPr>
            <a:endParaRPr lang="de-DE"/>
          </a:p>
        </p:txBody>
      </p:sp>
      <p:sp>
        <p:nvSpPr>
          <p:cNvPr id="7" name="Foliennummernplatzhalter 21"/>
          <p:cNvSpPr>
            <a:spLocks noGrp="1"/>
          </p:cNvSpPr>
          <p:nvPr>
            <p:ph type="sldNum" sz="quarter" idx="12"/>
          </p:nvPr>
        </p:nvSpPr>
        <p:spPr/>
        <p:txBody>
          <a:bodyPr/>
          <a:lstStyle>
            <a:lvl1pPr>
              <a:defRPr/>
            </a:lvl1pPr>
          </a:lstStyle>
          <a:p>
            <a:pPr>
              <a:defRPr/>
            </a:pPr>
            <a:fld id="{5B832E31-65A4-4883-B0CA-281F8419A90B}" type="slidenum">
              <a:rPr lang="de-DE"/>
              <a:pPr>
                <a:defRPr/>
              </a:pPr>
              <a:t>‹Nr.›</a:t>
            </a:fld>
            <a:endParaRPr lang="de-DE" dirty="0"/>
          </a:p>
        </p:txBody>
      </p:sp>
    </p:spTree>
    <p:extLst>
      <p:ext uri="{BB962C8B-B14F-4D97-AF65-F5344CB8AC3E}">
        <p14:creationId xmlns:p14="http://schemas.microsoft.com/office/powerpoint/2010/main" val="2060204196"/>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cxnSp>
        <p:nvCxnSpPr>
          <p:cNvPr id="7" name="Gerade Verbindung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platzhalt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de-DE" smtClean="0"/>
              <a:t>Textmasterformate durch Klicken bearbeiten</a:t>
            </a:r>
          </a:p>
        </p:txBody>
      </p:sp>
      <p:sp>
        <p:nvSpPr>
          <p:cNvPr id="32" name="Inhaltsplatzhalter 31"/>
          <p:cNvSpPr>
            <a:spLocks noGrp="1"/>
          </p:cNvSpPr>
          <p:nvPr>
            <p:ph sz="half" idx="2"/>
          </p:nvPr>
        </p:nvSpPr>
        <p:spPr>
          <a:xfrm>
            <a:off x="457200" y="2201896"/>
            <a:ext cx="4038600" cy="3913632"/>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34" name="Inhaltsplatzhalter 33"/>
          <p:cNvSpPr>
            <a:spLocks noGrp="1"/>
          </p:cNvSpPr>
          <p:nvPr>
            <p:ph sz="quarter" idx="4"/>
          </p:nvPr>
        </p:nvSpPr>
        <p:spPr>
          <a:xfrm>
            <a:off x="4649788" y="2201896"/>
            <a:ext cx="4038600" cy="3913632"/>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2" name="Titel 1"/>
          <p:cNvSpPr>
            <a:spLocks noGrp="1"/>
          </p:cNvSpPr>
          <p:nvPr>
            <p:ph type="title"/>
          </p:nvPr>
        </p:nvSpPr>
        <p:spPr>
          <a:xfrm>
            <a:off x="457200" y="155448"/>
            <a:ext cx="8229600" cy="1143000"/>
          </a:xfrm>
        </p:spPr>
        <p:txBody>
          <a:bodyPr/>
          <a:lstStyle>
            <a:lvl1pPr>
              <a:defRPr/>
            </a:lvl1pPr>
          </a:lstStyle>
          <a:p>
            <a:r>
              <a:rPr lang="de-DE" smtClean="0"/>
              <a:t>Titelmasterformat durch Klicken bearbeiten</a:t>
            </a:r>
            <a:endParaRPr lang="en-US"/>
          </a:p>
        </p:txBody>
      </p:sp>
      <p:sp>
        <p:nvSpPr>
          <p:cNvPr id="12" name="Textplatzhalt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de-DE" smtClean="0"/>
              <a:t>Textmasterformate durch Klicken bearbeiten</a:t>
            </a:r>
          </a:p>
        </p:txBody>
      </p:sp>
      <p:sp>
        <p:nvSpPr>
          <p:cNvPr id="9" name="Foliennummernplatzhalter 8"/>
          <p:cNvSpPr>
            <a:spLocks noGrp="1"/>
          </p:cNvSpPr>
          <p:nvPr>
            <p:ph type="sldNum" sz="quarter" idx="10"/>
          </p:nvPr>
        </p:nvSpPr>
        <p:spPr/>
        <p:txBody>
          <a:bodyPr/>
          <a:lstStyle>
            <a:lvl1pPr>
              <a:defRPr/>
            </a:lvl1pPr>
          </a:lstStyle>
          <a:p>
            <a:pPr>
              <a:defRPr/>
            </a:pPr>
            <a:fld id="{E598D089-C81B-43C2-9B6E-02C971660FF6}" type="slidenum">
              <a:rPr lang="de-DE"/>
              <a:pPr>
                <a:defRPr/>
              </a:pPr>
              <a:t>‹Nr.›</a:t>
            </a:fld>
            <a:endParaRPr lang="de-DE"/>
          </a:p>
        </p:txBody>
      </p:sp>
      <p:sp>
        <p:nvSpPr>
          <p:cNvPr id="10" name="Fußzeilenplatzhalter 7"/>
          <p:cNvSpPr>
            <a:spLocks noGrp="1"/>
          </p:cNvSpPr>
          <p:nvPr>
            <p:ph type="ftr" sz="quarter" idx="11"/>
          </p:nvPr>
        </p:nvSpPr>
        <p:spPr/>
        <p:txBody>
          <a:bodyPr/>
          <a:lstStyle>
            <a:lvl1pPr>
              <a:defRPr/>
            </a:lvl1pPr>
          </a:lstStyle>
          <a:p>
            <a:pPr>
              <a:defRPr/>
            </a:pPr>
            <a:endParaRPr lang="de-DE"/>
          </a:p>
        </p:txBody>
      </p:sp>
      <p:sp>
        <p:nvSpPr>
          <p:cNvPr id="11" name="Datumsplatzhalter 6"/>
          <p:cNvSpPr>
            <a:spLocks noGrp="1"/>
          </p:cNvSpPr>
          <p:nvPr>
            <p:ph type="dt" sz="half" idx="12"/>
          </p:nvPr>
        </p:nvSpPr>
        <p:spPr/>
        <p:txBody>
          <a:bodyPr/>
          <a:lstStyle>
            <a:lvl1pPr>
              <a:defRPr/>
            </a:lvl1pPr>
          </a:lstStyle>
          <a:p>
            <a:pPr>
              <a:defRPr/>
            </a:pPr>
            <a:endParaRPr lang="de-DE"/>
          </a:p>
        </p:txBody>
      </p:sp>
    </p:spTree>
    <p:extLst>
      <p:ext uri="{BB962C8B-B14F-4D97-AF65-F5344CB8AC3E}">
        <p14:creationId xmlns:p14="http://schemas.microsoft.com/office/powerpoint/2010/main" val="145384216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Datumsplatzhalter 23"/>
          <p:cNvSpPr>
            <a:spLocks noGrp="1"/>
          </p:cNvSpPr>
          <p:nvPr>
            <p:ph type="dt" sz="half" idx="10"/>
          </p:nvPr>
        </p:nvSpPr>
        <p:spPr/>
        <p:txBody>
          <a:bodyPr/>
          <a:lstStyle>
            <a:lvl1pPr>
              <a:defRPr/>
            </a:lvl1pPr>
          </a:lstStyle>
          <a:p>
            <a:pPr>
              <a:defRPr/>
            </a:pPr>
            <a:endParaRPr lang="de-DE"/>
          </a:p>
        </p:txBody>
      </p:sp>
      <p:sp>
        <p:nvSpPr>
          <p:cNvPr id="4" name="Fußzeilenplatzhalter 9"/>
          <p:cNvSpPr>
            <a:spLocks noGrp="1"/>
          </p:cNvSpPr>
          <p:nvPr>
            <p:ph type="ftr" sz="quarter" idx="11"/>
          </p:nvPr>
        </p:nvSpPr>
        <p:spPr/>
        <p:txBody>
          <a:bodyPr/>
          <a:lstStyle>
            <a:lvl1pPr>
              <a:defRPr/>
            </a:lvl1pPr>
          </a:lstStyle>
          <a:p>
            <a:pPr>
              <a:defRPr/>
            </a:pPr>
            <a:endParaRPr lang="de-DE"/>
          </a:p>
        </p:txBody>
      </p:sp>
      <p:sp>
        <p:nvSpPr>
          <p:cNvPr id="5" name="Foliennummernplatzhalter 21"/>
          <p:cNvSpPr>
            <a:spLocks noGrp="1"/>
          </p:cNvSpPr>
          <p:nvPr>
            <p:ph type="sldNum" sz="quarter" idx="12"/>
          </p:nvPr>
        </p:nvSpPr>
        <p:spPr/>
        <p:txBody>
          <a:bodyPr/>
          <a:lstStyle>
            <a:lvl1pPr>
              <a:defRPr/>
            </a:lvl1pPr>
          </a:lstStyle>
          <a:p>
            <a:pPr>
              <a:defRPr/>
            </a:pPr>
            <a:fld id="{B042F453-D479-47E3-883D-169DD6FF0E6A}" type="slidenum">
              <a:rPr lang="de-DE"/>
              <a:pPr>
                <a:defRPr/>
              </a:pPr>
              <a:t>‹Nr.›</a:t>
            </a:fld>
            <a:endParaRPr lang="de-DE" dirty="0"/>
          </a:p>
        </p:txBody>
      </p:sp>
    </p:spTree>
    <p:extLst>
      <p:ext uri="{BB962C8B-B14F-4D97-AF65-F5344CB8AC3E}">
        <p14:creationId xmlns:p14="http://schemas.microsoft.com/office/powerpoint/2010/main" val="1983333056"/>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23"/>
          <p:cNvSpPr>
            <a:spLocks noGrp="1"/>
          </p:cNvSpPr>
          <p:nvPr>
            <p:ph type="dt" sz="half" idx="10"/>
          </p:nvPr>
        </p:nvSpPr>
        <p:spPr/>
        <p:txBody>
          <a:bodyPr/>
          <a:lstStyle>
            <a:lvl1pPr>
              <a:defRPr/>
            </a:lvl1pPr>
          </a:lstStyle>
          <a:p>
            <a:pPr>
              <a:defRPr/>
            </a:pPr>
            <a:endParaRPr lang="de-DE"/>
          </a:p>
        </p:txBody>
      </p:sp>
      <p:sp>
        <p:nvSpPr>
          <p:cNvPr id="3" name="Fußzeilenplatzhalter 9"/>
          <p:cNvSpPr>
            <a:spLocks noGrp="1"/>
          </p:cNvSpPr>
          <p:nvPr>
            <p:ph type="ftr" sz="quarter" idx="11"/>
          </p:nvPr>
        </p:nvSpPr>
        <p:spPr/>
        <p:txBody>
          <a:bodyPr/>
          <a:lstStyle>
            <a:lvl1pPr>
              <a:defRPr/>
            </a:lvl1pPr>
          </a:lstStyle>
          <a:p>
            <a:pPr>
              <a:defRPr/>
            </a:pPr>
            <a:endParaRPr lang="de-DE"/>
          </a:p>
        </p:txBody>
      </p:sp>
      <p:sp>
        <p:nvSpPr>
          <p:cNvPr id="4" name="Foliennummernplatzhalter 21"/>
          <p:cNvSpPr>
            <a:spLocks noGrp="1"/>
          </p:cNvSpPr>
          <p:nvPr>
            <p:ph type="sldNum" sz="quarter" idx="12"/>
          </p:nvPr>
        </p:nvSpPr>
        <p:spPr/>
        <p:txBody>
          <a:bodyPr/>
          <a:lstStyle>
            <a:lvl1pPr>
              <a:defRPr/>
            </a:lvl1pPr>
          </a:lstStyle>
          <a:p>
            <a:pPr>
              <a:defRPr/>
            </a:pPr>
            <a:fld id="{37BD6E5C-E776-480E-8211-B0FFBD4E10CA}" type="slidenum">
              <a:rPr lang="de-DE"/>
              <a:pPr>
                <a:defRPr/>
              </a:pPr>
              <a:t>‹Nr.›</a:t>
            </a:fld>
            <a:endParaRPr lang="de-DE" dirty="0"/>
          </a:p>
        </p:txBody>
      </p:sp>
    </p:spTree>
    <p:extLst>
      <p:ext uri="{BB962C8B-B14F-4D97-AF65-F5344CB8AC3E}">
        <p14:creationId xmlns:p14="http://schemas.microsoft.com/office/powerpoint/2010/main" val="901147939"/>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9" name="Inhaltsplatzhalter 28"/>
          <p:cNvSpPr>
            <a:spLocks noGrp="1"/>
          </p:cNvSpPr>
          <p:nvPr>
            <p:ph sz="quarter" idx="1"/>
          </p:nvPr>
        </p:nvSpPr>
        <p:spPr>
          <a:xfrm>
            <a:off x="457200" y="457200"/>
            <a:ext cx="6248400" cy="57150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3" name="Textplatzhalt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de-DE" smtClean="0"/>
              <a:t>Textmasterformate durch Klicken bearbeiten</a:t>
            </a:r>
          </a:p>
        </p:txBody>
      </p:sp>
      <p:sp>
        <p:nvSpPr>
          <p:cNvPr id="31" name="Titel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de-DE" smtClean="0"/>
              <a:t>Titelmasterformat durch Klicken bearbeiten</a:t>
            </a:r>
            <a:endParaRPr lang="en-US"/>
          </a:p>
        </p:txBody>
      </p:sp>
      <p:sp>
        <p:nvSpPr>
          <p:cNvPr id="5" name="Datumsplatzhalter 23"/>
          <p:cNvSpPr>
            <a:spLocks noGrp="1"/>
          </p:cNvSpPr>
          <p:nvPr>
            <p:ph type="dt" sz="half" idx="10"/>
          </p:nvPr>
        </p:nvSpPr>
        <p:spPr/>
        <p:txBody>
          <a:bodyPr/>
          <a:lstStyle>
            <a:lvl1pPr>
              <a:defRPr/>
            </a:lvl1pPr>
          </a:lstStyle>
          <a:p>
            <a:pPr>
              <a:defRPr/>
            </a:pPr>
            <a:endParaRPr lang="de-DE"/>
          </a:p>
        </p:txBody>
      </p:sp>
      <p:sp>
        <p:nvSpPr>
          <p:cNvPr id="6" name="Fußzeilenplatzhalter 9"/>
          <p:cNvSpPr>
            <a:spLocks noGrp="1"/>
          </p:cNvSpPr>
          <p:nvPr>
            <p:ph type="ftr" sz="quarter" idx="11"/>
          </p:nvPr>
        </p:nvSpPr>
        <p:spPr/>
        <p:txBody>
          <a:bodyPr/>
          <a:lstStyle>
            <a:lvl1pPr>
              <a:defRPr/>
            </a:lvl1pPr>
          </a:lstStyle>
          <a:p>
            <a:pPr>
              <a:defRPr/>
            </a:pPr>
            <a:endParaRPr lang="de-DE"/>
          </a:p>
        </p:txBody>
      </p:sp>
      <p:sp>
        <p:nvSpPr>
          <p:cNvPr id="7" name="Foliennummernplatzhalter 21"/>
          <p:cNvSpPr>
            <a:spLocks noGrp="1"/>
          </p:cNvSpPr>
          <p:nvPr>
            <p:ph type="sldNum" sz="quarter" idx="12"/>
          </p:nvPr>
        </p:nvSpPr>
        <p:spPr/>
        <p:txBody>
          <a:bodyPr/>
          <a:lstStyle>
            <a:lvl1pPr>
              <a:defRPr/>
            </a:lvl1pPr>
          </a:lstStyle>
          <a:p>
            <a:pPr>
              <a:defRPr/>
            </a:pPr>
            <a:fld id="{136F5AE6-75F5-4A6D-AE85-8E115906DAC3}" type="slidenum">
              <a:rPr lang="de-DE"/>
              <a:pPr>
                <a:defRPr/>
              </a:pPr>
              <a:t>‹Nr.›</a:t>
            </a:fld>
            <a:endParaRPr lang="de-DE" dirty="0"/>
          </a:p>
        </p:txBody>
      </p:sp>
    </p:spTree>
    <p:extLst>
      <p:ext uri="{BB962C8B-B14F-4D97-AF65-F5344CB8AC3E}">
        <p14:creationId xmlns:p14="http://schemas.microsoft.com/office/powerpoint/2010/main" val="363245525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de-DE" smtClean="0"/>
              <a:t>Titelmasterformat durch Klicken bearbeiten</a:t>
            </a:r>
            <a:endParaRPr lang="en-US"/>
          </a:p>
        </p:txBody>
      </p:sp>
      <p:sp>
        <p:nvSpPr>
          <p:cNvPr id="3" name="Bildplatzhalt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de-DE" noProof="0" smtClean="0"/>
              <a:t>Bild durch Klicken auf Symbol hinzufügen</a:t>
            </a:r>
            <a:endParaRPr lang="en-US" noProof="0"/>
          </a:p>
        </p:txBody>
      </p:sp>
      <p:sp>
        <p:nvSpPr>
          <p:cNvPr id="4" name="Textplatzhalt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de-DE" smtClean="0"/>
              <a:t>Textmasterformate durch Klicken bearbeiten</a:t>
            </a:r>
          </a:p>
        </p:txBody>
      </p:sp>
      <p:sp>
        <p:nvSpPr>
          <p:cNvPr id="5" name="Datumsplatzhalter 23"/>
          <p:cNvSpPr>
            <a:spLocks noGrp="1"/>
          </p:cNvSpPr>
          <p:nvPr>
            <p:ph type="dt" sz="half" idx="10"/>
          </p:nvPr>
        </p:nvSpPr>
        <p:spPr/>
        <p:txBody>
          <a:bodyPr/>
          <a:lstStyle>
            <a:lvl1pPr>
              <a:defRPr/>
            </a:lvl1pPr>
          </a:lstStyle>
          <a:p>
            <a:pPr>
              <a:defRPr/>
            </a:pPr>
            <a:endParaRPr lang="de-DE"/>
          </a:p>
        </p:txBody>
      </p:sp>
      <p:sp>
        <p:nvSpPr>
          <p:cNvPr id="6" name="Fußzeilenplatzhalter 9"/>
          <p:cNvSpPr>
            <a:spLocks noGrp="1"/>
          </p:cNvSpPr>
          <p:nvPr>
            <p:ph type="ftr" sz="quarter" idx="11"/>
          </p:nvPr>
        </p:nvSpPr>
        <p:spPr/>
        <p:txBody>
          <a:bodyPr/>
          <a:lstStyle>
            <a:lvl1pPr>
              <a:defRPr/>
            </a:lvl1pPr>
          </a:lstStyle>
          <a:p>
            <a:pPr>
              <a:defRPr/>
            </a:pPr>
            <a:endParaRPr lang="de-DE"/>
          </a:p>
        </p:txBody>
      </p:sp>
      <p:sp>
        <p:nvSpPr>
          <p:cNvPr id="7" name="Foliennummernplatzhalter 21"/>
          <p:cNvSpPr>
            <a:spLocks noGrp="1"/>
          </p:cNvSpPr>
          <p:nvPr>
            <p:ph type="sldNum" sz="quarter" idx="12"/>
          </p:nvPr>
        </p:nvSpPr>
        <p:spPr/>
        <p:txBody>
          <a:bodyPr/>
          <a:lstStyle>
            <a:lvl1pPr>
              <a:defRPr/>
            </a:lvl1pPr>
          </a:lstStyle>
          <a:p>
            <a:pPr>
              <a:defRPr/>
            </a:pPr>
            <a:fld id="{4C68755C-75CA-487C-B13C-57C15D43EBAE}" type="slidenum">
              <a:rPr lang="de-DE"/>
              <a:pPr>
                <a:defRPr/>
              </a:pPr>
              <a:t>‹Nr.›</a:t>
            </a:fld>
            <a:endParaRPr lang="de-DE" dirty="0"/>
          </a:p>
        </p:txBody>
      </p:sp>
    </p:spTree>
    <p:extLst>
      <p:ext uri="{BB962C8B-B14F-4D97-AF65-F5344CB8AC3E}">
        <p14:creationId xmlns:p14="http://schemas.microsoft.com/office/powerpoint/2010/main" val="137908620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lum bright="-34000"/>
          </a:blip>
          <a:srcRect/>
          <a:stretch>
            <a:fillRect/>
          </a:stretch>
        </a:blipFill>
        <a:effectLst/>
      </p:bgPr>
    </p:bg>
    <p:spTree>
      <p:nvGrpSpPr>
        <p:cNvPr id="1" name=""/>
        <p:cNvGrpSpPr/>
        <p:nvPr/>
      </p:nvGrpSpPr>
      <p:grpSpPr>
        <a:xfrm>
          <a:off x="0" y="0"/>
          <a:ext cx="0" cy="0"/>
          <a:chOff x="0" y="0"/>
          <a:chExt cx="0" cy="0"/>
        </a:xfrm>
      </p:grpSpPr>
      <p:sp>
        <p:nvSpPr>
          <p:cNvPr id="2050" name="Textplatzhalter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smtClean="0"/>
          </a:p>
        </p:txBody>
      </p:sp>
      <p:sp>
        <p:nvSpPr>
          <p:cNvPr id="24" name="Datumsplatzhalter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latin typeface="Constantia" pitchFamily="18" charset="0"/>
              </a:defRPr>
            </a:lvl1pPr>
          </a:lstStyle>
          <a:p>
            <a:pPr>
              <a:defRPr/>
            </a:pPr>
            <a:endParaRPr lang="de-DE"/>
          </a:p>
        </p:txBody>
      </p:sp>
      <p:sp>
        <p:nvSpPr>
          <p:cNvPr id="10" name="Fußzeilenplatzhalter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latin typeface="Constantia" pitchFamily="18" charset="0"/>
              </a:defRPr>
            </a:lvl1pPr>
          </a:lstStyle>
          <a:p>
            <a:pPr>
              <a:defRPr/>
            </a:pPr>
            <a:endParaRPr lang="de-DE"/>
          </a:p>
        </p:txBody>
      </p:sp>
      <p:sp>
        <p:nvSpPr>
          <p:cNvPr id="22" name="Foliennummernplatzhalt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latin typeface="Constantia" pitchFamily="18" charset="0"/>
              </a:defRPr>
            </a:lvl1pPr>
          </a:lstStyle>
          <a:p>
            <a:pPr>
              <a:defRPr/>
            </a:pPr>
            <a:fld id="{A4B804D4-075E-45FF-8370-A213AE76F278}" type="slidenum">
              <a:rPr lang="de-DE"/>
              <a:pPr>
                <a:defRPr/>
              </a:pPr>
              <a:t>‹Nr.›</a:t>
            </a:fld>
            <a:endParaRPr lang="de-DE" dirty="0"/>
          </a:p>
        </p:txBody>
      </p:sp>
      <p:sp>
        <p:nvSpPr>
          <p:cNvPr id="5" name="Titelplatzhalt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de-DE" smtClean="0"/>
              <a:t>Titelmasterformat durch Klicken bearbeiten</a:t>
            </a:r>
            <a:endParaRPr lang="en-US"/>
          </a:p>
        </p:txBody>
      </p:sp>
    </p:spTree>
  </p:cSld>
  <p:clrMap bg1="dk1" tx1="lt1" bg2="dk2" tx2="lt2" accent1="accent1" accent2="accent2" accent3="accent3" accent4="accent4" accent5="accent5" accent6="accent6" hlink="hlink" folHlink="folHlink"/>
  <p:sldLayoutIdLst>
    <p:sldLayoutId id="2147484642" r:id="rId1"/>
    <p:sldLayoutId id="2147484629" r:id="rId2"/>
    <p:sldLayoutId id="2147484643" r:id="rId3"/>
    <p:sldLayoutId id="2147484630" r:id="rId4"/>
    <p:sldLayoutId id="2147484644" r:id="rId5"/>
    <p:sldLayoutId id="2147484631" r:id="rId6"/>
    <p:sldLayoutId id="2147484632" r:id="rId7"/>
    <p:sldLayoutId id="2147484633" r:id="rId8"/>
    <p:sldLayoutId id="2147484634" r:id="rId9"/>
    <p:sldLayoutId id="2147484635" r:id="rId10"/>
    <p:sldLayoutId id="2147484636" r:id="rId11"/>
    <p:sldLayoutId id="2147484637" r:id="rId12"/>
    <p:sldLayoutId id="2147484638" r:id="rId13"/>
    <p:sldLayoutId id="2147484639" r:id="rId14"/>
    <p:sldLayoutId id="2147484640" r:id="rId15"/>
    <p:sldLayoutId id="2147484641" r:id="rId16"/>
  </p:sldLayoutIdLst>
  <p:transition spd="slow">
    <p:fade/>
  </p:transition>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file:///R:\PPT\Offenbarung.ppt"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rogerliebi.ch/"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file:///R:\PPT\Offenbarung.ppt"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upload.wikimedia.org/wikipedia/commons/4/4e/Pleiades_large.jpg" TargetMode="External"/><Relationship Id="rId2" Type="http://schemas.openxmlformats.org/officeDocument/2006/relationships/image" Target="../media/image34.jpeg"/><Relationship Id="rId1" Type="http://schemas.openxmlformats.org/officeDocument/2006/relationships/slideLayout" Target="../slideLayouts/slideLayout15.xml"/><Relationship Id="rId4" Type="http://schemas.openxmlformats.org/officeDocument/2006/relationships/image" Target="../media/image35.jpeg"/></Relationships>
</file>

<file path=ppt/slides/_rels/slide42.xml.rels><?xml version="1.0" encoding="UTF-8" standalone="yes"?>
<Relationships xmlns="http://schemas.openxmlformats.org/package/2006/relationships"><Relationship Id="rId3" Type="http://schemas.openxmlformats.org/officeDocument/2006/relationships/hyperlink" Target="http://upload.wikimedia.org/wikipedia/commons/4/4e/Pleiades_large.jpg" TargetMode="External"/><Relationship Id="rId2" Type="http://schemas.openxmlformats.org/officeDocument/2006/relationships/image" Target="../media/image34.jpeg"/><Relationship Id="rId1" Type="http://schemas.openxmlformats.org/officeDocument/2006/relationships/slideLayout" Target="../slideLayouts/slideLayout15.xml"/><Relationship Id="rId4" Type="http://schemas.openxmlformats.org/officeDocument/2006/relationships/image" Target="../media/image35.jpeg"/></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6.xml"/><Relationship Id="rId1" Type="http://schemas.openxmlformats.org/officeDocument/2006/relationships/vmlDrawing" Target="../drawings/vmlDrawing1.vml"/><Relationship Id="rId4" Type="http://schemas.openxmlformats.org/officeDocument/2006/relationships/image" Target="../media/image36.wmf"/></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hyperlink" Target="http://en.wikipedia.org/wiki/Wikipedia:Textof_the_GNU_Free_Documentation_Licens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a:xfrm>
            <a:off x="0" y="500674"/>
            <a:ext cx="9144000" cy="720080"/>
          </a:xfrm>
        </p:spPr>
        <p:txBody>
          <a:bodyPr anchor="ctr">
            <a:normAutofit fontScale="90000"/>
          </a:bodyPr>
          <a:lstStyle/>
          <a:p>
            <a:pPr algn="ctr" eaLnBrk="1" fontAlgn="auto" hangingPunct="1">
              <a:spcAft>
                <a:spcPts val="0"/>
              </a:spcAft>
              <a:defRPr/>
            </a:pPr>
            <a:r>
              <a:rPr lang="de-DE" sz="3600" smtClean="0">
                <a:solidFill>
                  <a:srgbClr val="262626"/>
                </a:solidFill>
                <a:effectLst/>
              </a:rPr>
              <a:t/>
            </a:r>
            <a:br>
              <a:rPr lang="de-DE" sz="3600" smtClean="0">
                <a:solidFill>
                  <a:srgbClr val="262626"/>
                </a:solidFill>
                <a:effectLst/>
              </a:rPr>
            </a:br>
            <a:endParaRPr lang="de-DE" sz="4400" smtClean="0">
              <a:solidFill>
                <a:srgbClr val="262626"/>
              </a:solidFill>
              <a:effectLst/>
            </a:endParaRPr>
          </a:p>
        </p:txBody>
      </p:sp>
      <p:sp>
        <p:nvSpPr>
          <p:cNvPr id="8" name="Rectangle 2"/>
          <p:cNvSpPr txBox="1">
            <a:spLocks noChangeArrowheads="1"/>
          </p:cNvSpPr>
          <p:nvPr/>
        </p:nvSpPr>
        <p:spPr>
          <a:xfrm>
            <a:off x="2915816" y="1772816"/>
            <a:ext cx="3905675" cy="1119143"/>
          </a:xfrm>
          <a:prstGeom prst="rect">
            <a:avLst/>
          </a:prstGeom>
          <a:noFill/>
          <a:ln w="6350" cap="rnd">
            <a:noFill/>
          </a:ln>
          <a:scene3d>
            <a:camera prst="orthographicFront"/>
            <a:lightRig rig="threePt" dir="t"/>
          </a:scene3d>
          <a:sp3d/>
        </p:spPr>
        <p:txBody>
          <a:bodyPr wrap="none" lIns="36000" tIns="36000" rIns="36000" bIns="36000" anchor="ctr">
            <a:spAutoFit/>
          </a:bodyPr>
          <a:lstStyle/>
          <a:p>
            <a:pPr fontAlgn="auto">
              <a:spcAft>
                <a:spcPts val="0"/>
              </a:spcAft>
              <a:defRPr/>
            </a:pPr>
            <a:endParaRPr lang="de-DE" sz="2800" spc="-100" dirty="0">
              <a:ln w="3200">
                <a:solidFill>
                  <a:schemeClr val="bg2">
                    <a:shade val="75000"/>
                    <a:alpha val="25000"/>
                  </a:schemeClr>
                </a:solidFill>
                <a:prstDash val="solid"/>
                <a:round/>
              </a:ln>
              <a:latin typeface="+mj-lt"/>
              <a:ea typeface="+mj-ea"/>
              <a:cs typeface="+mj-cs"/>
            </a:endParaRPr>
          </a:p>
          <a:p>
            <a:pPr fontAlgn="auto">
              <a:spcAft>
                <a:spcPts val="0"/>
              </a:spcAft>
              <a:defRPr/>
            </a:pPr>
            <a:r>
              <a:rPr lang="de-DE" sz="4000" spc="-100" dirty="0">
                <a:ln w="3200">
                  <a:solidFill>
                    <a:schemeClr val="bg2">
                      <a:shade val="75000"/>
                      <a:alpha val="25000"/>
                    </a:schemeClr>
                  </a:solidFill>
                  <a:prstDash val="solid"/>
                  <a:round/>
                </a:ln>
                <a:effectLst>
                  <a:outerShdw blurRad="38100" dist="38100" dir="2700000" algn="tl">
                    <a:srgbClr val="000000">
                      <a:alpha val="43137"/>
                    </a:srgbClr>
                  </a:outerShdw>
                </a:effectLst>
                <a:latin typeface="+mj-lt"/>
                <a:ea typeface="+mj-ea"/>
                <a:cs typeface="+mj-cs"/>
              </a:rPr>
              <a:t>Meine Homepage:</a:t>
            </a:r>
          </a:p>
        </p:txBody>
      </p:sp>
      <p:sp>
        <p:nvSpPr>
          <p:cNvPr id="10" name="Rectangle 2"/>
          <p:cNvSpPr txBox="1">
            <a:spLocks noChangeArrowheads="1"/>
          </p:cNvSpPr>
          <p:nvPr/>
        </p:nvSpPr>
        <p:spPr>
          <a:xfrm>
            <a:off x="584695" y="3703056"/>
            <a:ext cx="7974610" cy="934478"/>
          </a:xfrm>
          <a:prstGeom prst="rect">
            <a:avLst/>
          </a:prstGeom>
          <a:noFill/>
          <a:ln w="6350" cap="rnd">
            <a:noFill/>
          </a:ln>
          <a:scene3d>
            <a:camera prst="orthographicFront"/>
            <a:lightRig rig="threePt" dir="t"/>
          </a:scene3d>
          <a:sp3d/>
        </p:spPr>
        <p:txBody>
          <a:bodyPr wrap="none" lIns="36000" tIns="36000" rIns="36000" bIns="36000" anchor="ctr">
            <a:spAutoFit/>
          </a:bodyPr>
          <a:lstStyle/>
          <a:p>
            <a:pPr algn="ctr" fontAlgn="auto">
              <a:spcAft>
                <a:spcPts val="0"/>
              </a:spcAft>
              <a:defRPr/>
            </a:pPr>
            <a:r>
              <a:rPr lang="de-DE" sz="2800" dirty="0">
                <a:ln w="3200">
                  <a:solidFill>
                    <a:schemeClr val="bg2">
                      <a:shade val="75000"/>
                      <a:alpha val="25000"/>
                    </a:schemeClr>
                  </a:solidFill>
                  <a:prstDash val="solid"/>
                  <a:round/>
                </a:ln>
                <a:effectLst>
                  <a:outerShdw blurRad="38100" dist="38100" dir="2700000" algn="tl">
                    <a:srgbClr val="000000">
                      <a:alpha val="43137"/>
                    </a:srgbClr>
                  </a:outerShdw>
                </a:effectLst>
                <a:latin typeface="+mj-lt"/>
                <a:ea typeface="+mj-ea"/>
                <a:cs typeface="+mj-cs"/>
              </a:rPr>
              <a:t>Veranstaltungskalender | Skripte zum Downloaden</a:t>
            </a:r>
          </a:p>
          <a:p>
            <a:pPr algn="ctr" fontAlgn="auto">
              <a:spcAft>
                <a:spcPts val="0"/>
              </a:spcAft>
              <a:defRPr/>
            </a:pPr>
            <a:r>
              <a:rPr lang="de-DE" sz="2800" dirty="0">
                <a:ln w="3200">
                  <a:solidFill>
                    <a:schemeClr val="bg2">
                      <a:shade val="75000"/>
                      <a:alpha val="25000"/>
                    </a:schemeClr>
                  </a:solidFill>
                  <a:prstDash val="solid"/>
                  <a:round/>
                </a:ln>
                <a:effectLst>
                  <a:outerShdw blurRad="38100" dist="38100" dir="2700000" algn="tl">
                    <a:srgbClr val="000000">
                      <a:alpha val="43137"/>
                    </a:srgbClr>
                  </a:outerShdw>
                </a:effectLst>
                <a:latin typeface="+mj-lt"/>
                <a:ea typeface="+mj-ea"/>
                <a:cs typeface="+mj-cs"/>
              </a:rPr>
              <a:t>Shop: Kassetten, Bücher, etc.</a:t>
            </a:r>
          </a:p>
        </p:txBody>
      </p:sp>
      <p:sp>
        <p:nvSpPr>
          <p:cNvPr id="12" name="Rectangle 2"/>
          <p:cNvSpPr txBox="1">
            <a:spLocks noChangeArrowheads="1"/>
          </p:cNvSpPr>
          <p:nvPr/>
        </p:nvSpPr>
        <p:spPr>
          <a:xfrm>
            <a:off x="3347864" y="2555498"/>
            <a:ext cx="2909634" cy="872922"/>
          </a:xfrm>
          <a:prstGeom prst="rect">
            <a:avLst/>
          </a:prstGeom>
          <a:noFill/>
          <a:ln w="6350" cap="rnd">
            <a:noFill/>
          </a:ln>
          <a:scene3d>
            <a:camera prst="orthographicFront"/>
            <a:lightRig rig="threePt" dir="t"/>
          </a:scene3d>
          <a:sp3d/>
        </p:spPr>
        <p:txBody>
          <a:bodyPr wrap="none" lIns="36000" tIns="36000" rIns="36000" bIns="36000" anchor="ctr">
            <a:spAutoFit/>
          </a:bodyPr>
          <a:lstStyle/>
          <a:p>
            <a:pPr fontAlgn="auto">
              <a:spcAft>
                <a:spcPts val="0"/>
              </a:spcAft>
              <a:defRPr/>
            </a:pPr>
            <a:endParaRPr lang="de-DE" sz="2400" spc="-100" dirty="0">
              <a:ln w="3200">
                <a:solidFill>
                  <a:schemeClr val="bg2">
                    <a:shade val="75000"/>
                    <a:alpha val="25000"/>
                  </a:schemeClr>
                </a:solidFill>
                <a:prstDash val="solid"/>
                <a:round/>
              </a:ln>
              <a:latin typeface="+mj-lt"/>
              <a:ea typeface="+mj-ea"/>
              <a:cs typeface="+mj-cs"/>
            </a:endParaRPr>
          </a:p>
          <a:p>
            <a:pPr fontAlgn="auto">
              <a:spcAft>
                <a:spcPts val="0"/>
              </a:spcAft>
              <a:defRPr/>
            </a:pPr>
            <a:r>
              <a:rPr lang="de-DE" sz="2800" spc="-100" dirty="0">
                <a:ln w="3200">
                  <a:solidFill>
                    <a:schemeClr val="bg2">
                      <a:shade val="75000"/>
                      <a:alpha val="25000"/>
                    </a:schemeClr>
                  </a:solidFill>
                  <a:prstDash val="solid"/>
                  <a:round/>
                </a:ln>
                <a:effectLst>
                  <a:outerShdw blurRad="38100" dist="38100" dir="2700000" algn="tl">
                    <a:srgbClr val="000000">
                      <a:alpha val="43137"/>
                    </a:srgbClr>
                  </a:outerShdw>
                </a:effectLst>
                <a:latin typeface="+mj-lt"/>
                <a:ea typeface="+mj-ea"/>
                <a:cs typeface="+mj-cs"/>
              </a:rPr>
              <a:t>http://rogerliebi.ch</a:t>
            </a:r>
            <a:r>
              <a:rPr lang="de-DE" sz="2400" spc="-100" dirty="0">
                <a:ln w="3200">
                  <a:solidFill>
                    <a:schemeClr val="bg2">
                      <a:shade val="75000"/>
                      <a:alpha val="25000"/>
                    </a:schemeClr>
                  </a:solidFill>
                  <a:prstDash val="solid"/>
                  <a:round/>
                </a:ln>
                <a:effectLst>
                  <a:outerShdw blurRad="38100" dist="38100" dir="2700000" algn="tl">
                    <a:srgbClr val="000000">
                      <a:alpha val="43137"/>
                    </a:srgbClr>
                  </a:outerShdw>
                </a:effectLst>
                <a:latin typeface="+mj-lt"/>
                <a:ea typeface="+mj-ea"/>
                <a:cs typeface="+mj-cs"/>
              </a:rPr>
              <a:t>/</a:t>
            </a:r>
          </a:p>
        </p:txBody>
      </p:sp>
      <p:sp>
        <p:nvSpPr>
          <p:cNvPr id="7" name="Rectangle 2"/>
          <p:cNvSpPr txBox="1">
            <a:spLocks noChangeArrowheads="1"/>
          </p:cNvSpPr>
          <p:nvPr/>
        </p:nvSpPr>
        <p:spPr>
          <a:xfrm>
            <a:off x="360000" y="468000"/>
            <a:ext cx="9144000" cy="720000"/>
          </a:xfrm>
          <a:prstGeom prst="rect">
            <a:avLst/>
          </a:prstGeom>
          <a:ln w="6350" cap="rnd">
            <a:noFill/>
          </a:ln>
        </p:spPr>
        <p:txBody>
          <a:bodyPr anchor="ctr"/>
          <a:lstStyle/>
          <a:p>
            <a:pPr algn="ctr" fontAlgn="auto">
              <a:spcAft>
                <a:spcPts val="0"/>
              </a:spcAft>
              <a:defRPr/>
            </a:pPr>
            <a:r>
              <a:rPr lang="de-DE" sz="4000" spc="-100" dirty="0">
                <a:ln w="3200">
                  <a:solidFill>
                    <a:schemeClr val="bg2">
                      <a:shade val="75000"/>
                      <a:alpha val="25000"/>
                    </a:schemeClr>
                  </a:solidFill>
                  <a:prstDash val="solid"/>
                  <a:round/>
                </a:ln>
                <a:solidFill>
                  <a:srgbClr val="262626"/>
                </a:solidFill>
                <a:latin typeface="+mj-lt"/>
                <a:ea typeface="+mj-ea"/>
                <a:cs typeface="+mj-cs"/>
              </a:rPr>
              <a:t/>
            </a:r>
            <a:br>
              <a:rPr lang="de-DE" sz="4000" spc="-100" dirty="0">
                <a:ln w="3200">
                  <a:solidFill>
                    <a:schemeClr val="bg2">
                      <a:shade val="75000"/>
                      <a:alpha val="25000"/>
                    </a:schemeClr>
                  </a:solidFill>
                  <a:prstDash val="solid"/>
                  <a:round/>
                </a:ln>
                <a:solidFill>
                  <a:srgbClr val="262626"/>
                </a:solidFill>
                <a:latin typeface="+mj-lt"/>
                <a:ea typeface="+mj-ea"/>
                <a:cs typeface="+mj-cs"/>
              </a:rPr>
            </a:br>
            <a:r>
              <a:rPr lang="de-DE" sz="4000" spc="-100" dirty="0">
                <a:ln w="3200">
                  <a:solidFill>
                    <a:schemeClr val="bg2">
                      <a:shade val="75000"/>
                      <a:alpha val="25000"/>
                    </a:schemeClr>
                  </a:solidFill>
                  <a:prstDash val="solid"/>
                  <a:round/>
                </a:ln>
                <a:effectLst>
                  <a:outerShdw blurRad="38100" dist="38100" dir="2700000" algn="tl">
                    <a:srgbClr val="000000">
                      <a:alpha val="43137"/>
                    </a:srgbClr>
                  </a:outerShdw>
                </a:effectLst>
                <a:latin typeface="+mj-lt"/>
                <a:ea typeface="+mj-ea"/>
                <a:cs typeface="+mj-cs"/>
              </a:rPr>
              <a:t>Herzlich</a:t>
            </a:r>
            <a:r>
              <a:rPr lang="de-DE" sz="4400" spc="-100" dirty="0">
                <a:ln w="3200">
                  <a:solidFill>
                    <a:schemeClr val="bg2">
                      <a:shade val="75000"/>
                      <a:alpha val="25000"/>
                    </a:schemeClr>
                  </a:solidFill>
                  <a:prstDash val="solid"/>
                  <a:round/>
                </a:ln>
                <a:effectLst>
                  <a:outerShdw blurRad="38100" dist="38100" dir="2700000" algn="tl">
                    <a:srgbClr val="000000">
                      <a:alpha val="43137"/>
                    </a:srgbClr>
                  </a:outerShdw>
                </a:effectLst>
                <a:latin typeface="+mj-lt"/>
                <a:ea typeface="+mj-ea"/>
                <a:cs typeface="+mj-cs"/>
              </a:rPr>
              <a:t> willkommen!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8" presetClass="entr" presetSubtype="0" accel="100000" fill="hold"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ppt_w*2.5"/>
                                          </p:val>
                                        </p:tav>
                                        <p:tav tm="100000">
                                          <p:val>
                                            <p:strVal val="#ppt_w"/>
                                          </p:val>
                                        </p:tav>
                                      </p:tavLst>
                                    </p:anim>
                                    <p:anim calcmode="lin" valueType="num">
                                      <p:cBhvr>
                                        <p:cTn id="8" dur="500" fill="hold"/>
                                        <p:tgtEl>
                                          <p:spTgt spid="12"/>
                                        </p:tgtEl>
                                        <p:attrNameLst>
                                          <p:attrName>ppt_h</p:attrName>
                                        </p:attrNameLst>
                                      </p:cBhvr>
                                      <p:tavLst>
                                        <p:tav tm="0">
                                          <p:val>
                                            <p:strVal val="#ppt_h*0.01"/>
                                          </p:val>
                                        </p:tav>
                                        <p:tav tm="100000">
                                          <p:val>
                                            <p:strVal val="#ppt_h"/>
                                          </p:val>
                                        </p:tav>
                                      </p:tavLst>
                                    </p:anim>
                                    <p:anim calcmode="lin" valueType="num">
                                      <p:cBhvr>
                                        <p:cTn id="9" dur="500" fill="hold"/>
                                        <p:tgtEl>
                                          <p:spTgt spid="12"/>
                                        </p:tgtEl>
                                        <p:attrNameLst>
                                          <p:attrName>ppt_x</p:attrName>
                                        </p:attrNameLst>
                                      </p:cBhvr>
                                      <p:tavLst>
                                        <p:tav tm="0">
                                          <p:val>
                                            <p:strVal val="#ppt_x"/>
                                          </p:val>
                                        </p:tav>
                                        <p:tav tm="100000">
                                          <p:val>
                                            <p:strVal val="#ppt_x"/>
                                          </p:val>
                                        </p:tav>
                                      </p:tavLst>
                                    </p:anim>
                                    <p:anim calcmode="lin" valueType="num">
                                      <p:cBhvr>
                                        <p:cTn id="10" dur="500" fill="hold"/>
                                        <p:tgtEl>
                                          <p:spTgt spid="12"/>
                                        </p:tgtEl>
                                        <p:attrNameLst>
                                          <p:attrName>ppt_y</p:attrName>
                                        </p:attrNameLst>
                                      </p:cBhvr>
                                      <p:tavLst>
                                        <p:tav tm="0">
                                          <p:val>
                                            <p:strVal val="#ppt_h+1"/>
                                          </p:val>
                                        </p:tav>
                                        <p:tav tm="100000">
                                          <p:val>
                                            <p:strVal val="#ppt_y"/>
                                          </p:val>
                                        </p:tav>
                                      </p:tavLst>
                                    </p:anim>
                                    <p:animEffect transition="in" filter="fade">
                                      <p:cBhvr>
                                        <p:cTn id="11" dur="500"/>
                                        <p:tgtEl>
                                          <p:spTgt spid="12"/>
                                        </p:tgtEl>
                                      </p:cBhvr>
                                    </p:animEffect>
                                  </p:childTnLst>
                                </p:cTn>
                              </p:par>
                            </p:childTnLst>
                          </p:cTn>
                        </p:par>
                        <p:par>
                          <p:cTn id="12" fill="hold" nodeType="afterGroup">
                            <p:stCondLst>
                              <p:cond delay="15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0"/>
                                        <p:tgtEl>
                                          <p:spTgt spid="10"/>
                                        </p:tgtEl>
                                      </p:cBhvr>
                                    </p:animEffect>
                                  </p:childTnLst>
                                </p:cTn>
                              </p:par>
                            </p:childTnLst>
                          </p:cTn>
                        </p:par>
                        <p:par>
                          <p:cTn id="16" fill="hold" nodeType="afterGroup">
                            <p:stCondLst>
                              <p:cond delay="3500"/>
                            </p:stCondLst>
                            <p:childTnLst>
                              <p:par>
                                <p:cTn id="17" presetID="1" presetClass="entr" presetSubtype="0" fill="hold" nodeType="afterEffect">
                                  <p:stCondLst>
                                    <p:cond delay="0"/>
                                  </p:stCondLst>
                                  <p:iterate type="lt">
                                    <p:tmAbs val="50"/>
                                  </p:iterate>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descr="File:Solar eclipse 1999 4 NR.jpg"/>
          <p:cNvPicPr>
            <a:picLocks noChangeAspect="1" noChangeArrowheads="1"/>
          </p:cNvPicPr>
          <p:nvPr/>
        </p:nvPicPr>
        <p:blipFill>
          <a:blip r:embed="rId2"/>
          <a:srcRect/>
          <a:stretch>
            <a:fillRect/>
          </a:stretch>
        </p:blipFill>
        <p:spPr bwMode="auto">
          <a:xfrm>
            <a:off x="4859338" y="1628775"/>
            <a:ext cx="3784600" cy="37290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Inhaltsplatzhalter 1"/>
          <p:cNvSpPr>
            <a:spLocks noGrp="1"/>
          </p:cNvSpPr>
          <p:nvPr>
            <p:ph idx="1"/>
          </p:nvPr>
        </p:nvSpPr>
        <p:spPr>
          <a:xfrm>
            <a:off x="457200" y="1524000"/>
            <a:ext cx="4259263" cy="4572000"/>
          </a:xfrm>
        </p:spPr>
        <p:txBody>
          <a:bodyPr/>
          <a:lstStyle/>
          <a:p>
            <a:pPr lvl="1">
              <a:defRPr/>
            </a:pPr>
            <a:r>
              <a:rPr lang="de-DE" dirty="0" smtClean="0">
                <a:effectLst>
                  <a:outerShdw blurRad="38100" dist="38100" dir="2700000" algn="tl">
                    <a:srgbClr val="000000">
                      <a:alpha val="43137"/>
                    </a:srgbClr>
                  </a:outerShdw>
                </a:effectLst>
              </a:rPr>
              <a:t>„Wie war so etwas überhaupt möglich?“</a:t>
            </a:r>
          </a:p>
          <a:p>
            <a:pPr lvl="1">
              <a:defRPr/>
            </a:pPr>
            <a:r>
              <a:rPr lang="de-DE" dirty="0" smtClean="0">
                <a:effectLst>
                  <a:outerShdw blurRad="38100" dist="38100" dir="2700000" algn="tl">
                    <a:srgbClr val="000000">
                      <a:alpha val="43137"/>
                    </a:srgbClr>
                  </a:outerShdw>
                </a:effectLst>
              </a:rPr>
              <a:t>Vorträge von Martin Buber in den USA nach dem Zweiten Weltkrieg: „Gottesfinsternis“</a:t>
            </a:r>
          </a:p>
          <a:p>
            <a:pPr>
              <a:defRPr/>
            </a:pPr>
            <a:endParaRPr lang="de-DE" dirty="0">
              <a:effectLst>
                <a:outerShdw blurRad="38100" dist="38100" dir="2700000" algn="tl">
                  <a:srgbClr val="000000">
                    <a:alpha val="43137"/>
                  </a:srgbClr>
                </a:outerShdw>
              </a:effectLst>
            </a:endParaRPr>
          </a:p>
        </p:txBody>
      </p:sp>
      <p:sp>
        <p:nvSpPr>
          <p:cNvPr id="5" name="Titel 2"/>
          <p:cNvSpPr>
            <a:spLocks noGrp="1"/>
          </p:cNvSpPr>
          <p:nvPr>
            <p:ph type="title"/>
          </p:nvPr>
        </p:nvSpPr>
        <p:spPr>
          <a:xfrm>
            <a:off x="395536" y="332656"/>
            <a:ext cx="8229600" cy="1800200"/>
          </a:xfrm>
        </p:spPr>
        <p:txBody>
          <a:bodyPr>
            <a:noAutofit/>
          </a:bodyPr>
          <a:lstStyle/>
          <a:p>
            <a:pPr>
              <a:defRPr/>
            </a:pPr>
            <a:r>
              <a:rPr lang="de-DE" sz="5400" smtClean="0"/>
              <a:t/>
            </a:r>
            <a:br>
              <a:rPr lang="de-DE" sz="5400" smtClean="0"/>
            </a:br>
            <a:r>
              <a:rPr lang="de-DE" sz="5400" smtClean="0">
                <a:solidFill>
                  <a:srgbClr val="FFC000"/>
                </a:solidFill>
              </a:rPr>
              <a:t> 2. </a:t>
            </a:r>
            <a:r>
              <a:rPr lang="de-DE" sz="5400" smtClean="0">
                <a:solidFill>
                  <a:srgbClr val="FFC000"/>
                </a:solidFill>
                <a:effectLst>
                  <a:outerShdw blurRad="38100" dist="38100" dir="2700000" algn="tl">
                    <a:srgbClr val="000000">
                      <a:alpha val="43137"/>
                    </a:srgbClr>
                  </a:outerShdw>
                </a:effectLst>
                <a:cs typeface="Arial" pitchFamily="34" charset="0"/>
              </a:rPr>
              <a:t>Kennzeichen unserer Zeit</a:t>
            </a:r>
            <a:r>
              <a:rPr lang="de-DE" sz="5400" smtClean="0">
                <a:solidFill>
                  <a:schemeClr val="accent2">
                    <a:lumMod val="60000"/>
                    <a:lumOff val="40000"/>
                  </a:schemeClr>
                </a:solidFill>
                <a:effectLst>
                  <a:outerShdw blurRad="38100" dist="38100" dir="2700000" algn="tl">
                    <a:srgbClr val="000000">
                      <a:alpha val="43137"/>
                    </a:srgbClr>
                  </a:outerShdw>
                </a:effectLst>
                <a:cs typeface="Arial" pitchFamily="34" charset="0"/>
              </a:rPr>
              <a:t/>
            </a:r>
            <a:br>
              <a:rPr lang="de-DE" sz="5400" smtClean="0">
                <a:solidFill>
                  <a:schemeClr val="accent2">
                    <a:lumMod val="60000"/>
                    <a:lumOff val="40000"/>
                  </a:schemeClr>
                </a:solidFill>
                <a:effectLst>
                  <a:outerShdw blurRad="38100" dist="38100" dir="2700000" algn="tl">
                    <a:srgbClr val="000000">
                      <a:alpha val="43137"/>
                    </a:srgbClr>
                  </a:outerShdw>
                </a:effectLst>
                <a:cs typeface="Arial" pitchFamily="34" charset="0"/>
              </a:rPr>
            </a:br>
            <a:endParaRPr lang="de-DE" sz="5400">
              <a:solidFill>
                <a:schemeClr val="accent2">
                  <a:lumMod val="60000"/>
                  <a:lumOff val="40000"/>
                </a:schemeClr>
              </a:solidFill>
              <a:effectLst>
                <a:outerShdw blurRad="38100" dist="38100" dir="2700000" algn="tl">
                  <a:srgbClr val="000000">
                    <a:alpha val="43137"/>
                  </a:srgbClr>
                </a:outerShdw>
              </a:effectLst>
              <a:cs typeface="Arial" pitchFamily="34" charset="0"/>
            </a:endParaRPr>
          </a:p>
        </p:txBody>
      </p:sp>
      <p:sp>
        <p:nvSpPr>
          <p:cNvPr id="15365" name="Textfeld 6"/>
          <p:cNvSpPr txBox="1">
            <a:spLocks noChangeArrowheads="1"/>
          </p:cNvSpPr>
          <p:nvPr/>
        </p:nvSpPr>
        <p:spPr bwMode="auto">
          <a:xfrm>
            <a:off x="6516688" y="5084763"/>
            <a:ext cx="21193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1200"/>
              <a:t>Luc Viatour GNU 1.2 or later</a:t>
            </a: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defRPr/>
            </a:pPr>
            <a:r>
              <a:rPr lang="de-DE" dirty="0" smtClean="0">
                <a:effectLst>
                  <a:outerShdw blurRad="38100" dist="38100" dir="2700000" algn="tl">
                    <a:srgbClr val="000000">
                      <a:alpha val="43137"/>
                    </a:srgbClr>
                  </a:outerShdw>
                </a:effectLst>
              </a:rPr>
              <a:t>2. Überwältigender Aufschwung in Wissenschaft, Medizin und Technik</a:t>
            </a:r>
          </a:p>
          <a:p>
            <a:pPr lvl="1">
              <a:defRPr/>
            </a:pPr>
            <a:r>
              <a:rPr lang="de-DE" dirty="0" smtClean="0">
                <a:effectLst>
                  <a:outerShdw blurRad="38100" dist="38100" dir="2700000" algn="tl">
                    <a:srgbClr val="000000">
                      <a:alpha val="43137"/>
                    </a:srgbClr>
                  </a:outerShdw>
                </a:effectLst>
              </a:rPr>
              <a:t>„(Fast) alles ist machbar!“</a:t>
            </a:r>
          </a:p>
          <a:p>
            <a:pPr lvl="1">
              <a:defRPr/>
            </a:pPr>
            <a:r>
              <a:rPr lang="de-DE" dirty="0" smtClean="0">
                <a:effectLst>
                  <a:outerShdw blurRad="38100" dist="38100" dir="2700000" algn="tl">
                    <a:srgbClr val="000000">
                      <a:alpha val="43137"/>
                    </a:srgbClr>
                  </a:outerShdw>
                </a:effectLst>
              </a:rPr>
              <a:t>„(Fast) alles ist erklärbar!“</a:t>
            </a:r>
          </a:p>
          <a:p>
            <a:pPr>
              <a:defRPr/>
            </a:pPr>
            <a:endParaRPr lang="de-DE" dirty="0">
              <a:effectLst>
                <a:outerShdw blurRad="38100" dist="38100" dir="2700000" algn="tl">
                  <a:srgbClr val="000000">
                    <a:alpha val="43137"/>
                  </a:srgbClr>
                </a:outerShdw>
              </a:effectLst>
            </a:endParaRPr>
          </a:p>
        </p:txBody>
      </p:sp>
      <p:sp>
        <p:nvSpPr>
          <p:cNvPr id="5" name="Titel 2"/>
          <p:cNvSpPr>
            <a:spLocks noGrp="1"/>
          </p:cNvSpPr>
          <p:nvPr>
            <p:ph type="title"/>
          </p:nvPr>
        </p:nvSpPr>
        <p:spPr>
          <a:xfrm>
            <a:off x="395536" y="332656"/>
            <a:ext cx="8229600" cy="1800200"/>
          </a:xfrm>
        </p:spPr>
        <p:txBody>
          <a:bodyPr>
            <a:noAutofit/>
          </a:bodyPr>
          <a:lstStyle/>
          <a:p>
            <a:pPr>
              <a:defRPr/>
            </a:pPr>
            <a:r>
              <a:rPr lang="de-DE" sz="5400" smtClean="0">
                <a:solidFill>
                  <a:srgbClr val="FFC000"/>
                </a:solidFill>
              </a:rPr>
              <a:t>2. </a:t>
            </a:r>
            <a:r>
              <a:rPr lang="de-DE" sz="5400" smtClean="0">
                <a:solidFill>
                  <a:srgbClr val="FFC000"/>
                </a:solidFill>
                <a:effectLst>
                  <a:outerShdw blurRad="38100" dist="38100" dir="2700000" algn="tl">
                    <a:srgbClr val="000000">
                      <a:alpha val="43137"/>
                    </a:srgbClr>
                  </a:outerShdw>
                </a:effectLst>
                <a:cs typeface="Arial" pitchFamily="34" charset="0"/>
              </a:rPr>
              <a:t>Kennzeichen unserer Zeit</a:t>
            </a:r>
            <a:r>
              <a:rPr lang="de-DE" sz="5400" smtClean="0">
                <a:solidFill>
                  <a:schemeClr val="accent2">
                    <a:lumMod val="60000"/>
                    <a:lumOff val="40000"/>
                  </a:schemeClr>
                </a:solidFill>
                <a:effectLst>
                  <a:outerShdw blurRad="38100" dist="38100" dir="2700000" algn="tl">
                    <a:srgbClr val="000000">
                      <a:alpha val="43137"/>
                    </a:srgbClr>
                  </a:outerShdw>
                </a:effectLst>
                <a:cs typeface="Arial" pitchFamily="34" charset="0"/>
              </a:rPr>
              <a:t/>
            </a:r>
            <a:br>
              <a:rPr lang="de-DE" sz="5400" smtClean="0">
                <a:solidFill>
                  <a:schemeClr val="accent2">
                    <a:lumMod val="60000"/>
                    <a:lumOff val="40000"/>
                  </a:schemeClr>
                </a:solidFill>
                <a:effectLst>
                  <a:outerShdw blurRad="38100" dist="38100" dir="2700000" algn="tl">
                    <a:srgbClr val="000000">
                      <a:alpha val="43137"/>
                    </a:srgbClr>
                  </a:outerShdw>
                </a:effectLst>
                <a:cs typeface="Arial" pitchFamily="34" charset="0"/>
              </a:rPr>
            </a:br>
            <a:endParaRPr lang="de-DE" sz="5400">
              <a:solidFill>
                <a:schemeClr val="accent2">
                  <a:lumMod val="60000"/>
                  <a:lumOff val="40000"/>
                </a:schemeClr>
              </a:solidFill>
              <a:effectLst>
                <a:outerShdw blurRad="38100" dist="38100" dir="2700000" algn="tl">
                  <a:srgbClr val="000000">
                    <a:alpha val="43137"/>
                  </a:srgbClr>
                </a:outerShdw>
              </a:effectLst>
              <a:cs typeface="Arial" pitchFamily="34" charset="0"/>
            </a:endParaRPr>
          </a:p>
        </p:txBody>
      </p:sp>
      <p:pic>
        <p:nvPicPr>
          <p:cNvPr id="13316" name="Picture 6"/>
          <p:cNvPicPr>
            <a:picLocks noChangeAspect="1" noChangeArrowheads="1"/>
          </p:cNvPicPr>
          <p:nvPr/>
        </p:nvPicPr>
        <p:blipFill>
          <a:blip r:embed="rId2"/>
          <a:srcRect/>
          <a:stretch>
            <a:fillRect/>
          </a:stretch>
        </p:blipFill>
        <p:spPr bwMode="auto">
          <a:xfrm>
            <a:off x="5003800" y="2060575"/>
            <a:ext cx="2738438" cy="41036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389" name="Textfeld 6"/>
          <p:cNvSpPr txBox="1">
            <a:spLocks noChangeArrowheads="1"/>
          </p:cNvSpPr>
          <p:nvPr/>
        </p:nvSpPr>
        <p:spPr bwMode="auto">
          <a:xfrm>
            <a:off x="7451725" y="2060575"/>
            <a:ext cx="327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1000"/>
              <a:t>FB</a:t>
            </a: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924300" y="1524000"/>
            <a:ext cx="4762500" cy="4572000"/>
          </a:xfrm>
        </p:spPr>
        <p:txBody>
          <a:bodyPr/>
          <a:lstStyle/>
          <a:p>
            <a:pPr>
              <a:defRPr/>
            </a:pPr>
            <a:r>
              <a:rPr lang="de-DE" dirty="0" smtClean="0">
                <a:effectLst>
                  <a:outerShdw blurRad="38100" dist="38100" dir="2700000" algn="tl">
                    <a:srgbClr val="000000">
                      <a:alpha val="43137"/>
                    </a:srgbClr>
                  </a:outerShdw>
                </a:effectLst>
              </a:rPr>
              <a:t>3. Evolutionslehre: „Zur Erklärung des Ursprungs der Welt und des Lebens braucht es Gott nicht! Man kann alles mit den Naturgesetzen erklären.“</a:t>
            </a:r>
          </a:p>
          <a:p>
            <a:pPr>
              <a:defRPr/>
            </a:pPr>
            <a:endParaRPr lang="de-DE" dirty="0">
              <a:effectLst>
                <a:outerShdw blurRad="38100" dist="38100" dir="2700000" algn="tl">
                  <a:srgbClr val="000000">
                    <a:alpha val="43137"/>
                  </a:srgbClr>
                </a:outerShdw>
              </a:effectLst>
            </a:endParaRPr>
          </a:p>
        </p:txBody>
      </p:sp>
      <p:sp>
        <p:nvSpPr>
          <p:cNvPr id="5" name="Titel 2"/>
          <p:cNvSpPr>
            <a:spLocks noGrp="1"/>
          </p:cNvSpPr>
          <p:nvPr>
            <p:ph type="title"/>
          </p:nvPr>
        </p:nvSpPr>
        <p:spPr>
          <a:xfrm>
            <a:off x="395536" y="332656"/>
            <a:ext cx="8229600" cy="1800200"/>
          </a:xfrm>
        </p:spPr>
        <p:txBody>
          <a:bodyPr>
            <a:noAutofit/>
          </a:bodyPr>
          <a:lstStyle/>
          <a:p>
            <a:pPr>
              <a:defRPr/>
            </a:pPr>
            <a:r>
              <a:rPr lang="de-DE" sz="5400" smtClean="0">
                <a:solidFill>
                  <a:srgbClr val="FFC000"/>
                </a:solidFill>
              </a:rPr>
              <a:t>2. </a:t>
            </a:r>
            <a:r>
              <a:rPr lang="de-DE" sz="5400" smtClean="0">
                <a:solidFill>
                  <a:srgbClr val="FFC000"/>
                </a:solidFill>
                <a:effectLst>
                  <a:outerShdw blurRad="38100" dist="38100" dir="2700000" algn="tl">
                    <a:srgbClr val="000000">
                      <a:alpha val="43137"/>
                    </a:srgbClr>
                  </a:outerShdw>
                </a:effectLst>
                <a:cs typeface="Arial" pitchFamily="34" charset="0"/>
              </a:rPr>
              <a:t>Kennzeichen unserer Zeit</a:t>
            </a:r>
            <a:r>
              <a:rPr lang="de-DE" sz="5400" smtClean="0">
                <a:solidFill>
                  <a:schemeClr val="accent2">
                    <a:lumMod val="60000"/>
                    <a:lumOff val="40000"/>
                  </a:schemeClr>
                </a:solidFill>
                <a:effectLst>
                  <a:outerShdw blurRad="38100" dist="38100" dir="2700000" algn="tl">
                    <a:srgbClr val="000000">
                      <a:alpha val="43137"/>
                    </a:srgbClr>
                  </a:outerShdw>
                </a:effectLst>
                <a:cs typeface="Arial" pitchFamily="34" charset="0"/>
              </a:rPr>
              <a:t/>
            </a:r>
            <a:br>
              <a:rPr lang="de-DE" sz="5400" smtClean="0">
                <a:solidFill>
                  <a:schemeClr val="accent2">
                    <a:lumMod val="60000"/>
                    <a:lumOff val="40000"/>
                  </a:schemeClr>
                </a:solidFill>
                <a:effectLst>
                  <a:outerShdw blurRad="38100" dist="38100" dir="2700000" algn="tl">
                    <a:srgbClr val="000000">
                      <a:alpha val="43137"/>
                    </a:srgbClr>
                  </a:outerShdw>
                </a:effectLst>
                <a:cs typeface="Arial" pitchFamily="34" charset="0"/>
              </a:rPr>
            </a:br>
            <a:endParaRPr lang="de-DE" sz="5400">
              <a:solidFill>
                <a:schemeClr val="accent2">
                  <a:lumMod val="60000"/>
                  <a:lumOff val="40000"/>
                </a:schemeClr>
              </a:solidFill>
              <a:effectLst>
                <a:outerShdw blurRad="38100" dist="38100" dir="2700000" algn="tl">
                  <a:srgbClr val="000000">
                    <a:alpha val="43137"/>
                  </a:srgbClr>
                </a:outerShdw>
              </a:effectLst>
              <a:cs typeface="Arial" pitchFamily="34" charset="0"/>
            </a:endParaRPr>
          </a:p>
        </p:txBody>
      </p:sp>
      <p:pic>
        <p:nvPicPr>
          <p:cNvPr id="14340" name="Picture 2"/>
          <p:cNvPicPr>
            <a:picLocks noChangeAspect="1" noChangeArrowheads="1"/>
          </p:cNvPicPr>
          <p:nvPr/>
        </p:nvPicPr>
        <p:blipFill>
          <a:blip r:embed="rId2"/>
          <a:srcRect/>
          <a:stretch>
            <a:fillRect/>
          </a:stretch>
        </p:blipFill>
        <p:spPr bwMode="auto">
          <a:xfrm>
            <a:off x="827088" y="1700213"/>
            <a:ext cx="2849562" cy="3486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413" name="Textfeld 4"/>
          <p:cNvSpPr txBox="1">
            <a:spLocks noChangeArrowheads="1"/>
          </p:cNvSpPr>
          <p:nvPr/>
        </p:nvSpPr>
        <p:spPr bwMode="auto">
          <a:xfrm>
            <a:off x="3348038" y="4941888"/>
            <a:ext cx="3413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1100"/>
              <a:t>FB</a:t>
            </a:r>
          </a:p>
        </p:txBody>
      </p:sp>
      <p:sp>
        <p:nvSpPr>
          <p:cNvPr id="7" name="Textfeld 6"/>
          <p:cNvSpPr txBox="1"/>
          <p:nvPr/>
        </p:nvSpPr>
        <p:spPr>
          <a:xfrm>
            <a:off x="3779838" y="4508500"/>
            <a:ext cx="3786187" cy="646113"/>
          </a:xfrm>
          <a:prstGeom prst="rect">
            <a:avLst/>
          </a:prstGeom>
          <a:noFill/>
        </p:spPr>
        <p:txBody>
          <a:bodyPr wrap="none">
            <a:spAutoFit/>
          </a:bodyPr>
          <a:lstStyle/>
          <a:p>
            <a:pPr>
              <a:defRPr/>
            </a:pPr>
            <a:r>
              <a:rPr lang="de-DE" dirty="0">
                <a:effectLst>
                  <a:outerShdw blurRad="38100" dist="38100" dir="2700000" algn="tl">
                    <a:srgbClr val="000000">
                      <a:alpha val="43137"/>
                    </a:srgbClr>
                  </a:outerShdw>
                </a:effectLst>
                <a:latin typeface="+mn-lt"/>
                <a:cs typeface="Arial" charset="0"/>
              </a:rPr>
              <a:t>Charles Darwin (um 1859):</a:t>
            </a:r>
          </a:p>
          <a:p>
            <a:pPr>
              <a:defRPr/>
            </a:pPr>
            <a:r>
              <a:rPr lang="de-DE" dirty="0">
                <a:effectLst>
                  <a:outerShdw blurRad="38100" dist="38100" dir="2700000" algn="tl">
                    <a:srgbClr val="000000">
                      <a:alpha val="43137"/>
                    </a:srgbClr>
                  </a:outerShdw>
                </a:effectLst>
                <a:latin typeface="+mn-lt"/>
                <a:cs typeface="Arial" charset="0"/>
              </a:rPr>
              <a:t>Vater der modernen Evolutionslehre</a:t>
            </a: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defRPr/>
            </a:pPr>
            <a:r>
              <a:rPr lang="de-DE" dirty="0" smtClean="0">
                <a:effectLst>
                  <a:outerShdw blurRad="38100" dist="38100" dir="2700000" algn="tl">
                    <a:srgbClr val="000000">
                      <a:alpha val="43137"/>
                    </a:srgbClr>
                  </a:outerShdw>
                </a:effectLst>
              </a:rPr>
              <a:t>4. Mobilität und </a:t>
            </a:r>
            <a:r>
              <a:rPr lang="de-DE" dirty="0" err="1" smtClean="0">
                <a:effectLst>
                  <a:outerShdw blurRad="38100" dist="38100" dir="2700000" algn="tl">
                    <a:srgbClr val="000000">
                      <a:alpha val="43137"/>
                    </a:srgbClr>
                  </a:outerShdw>
                </a:effectLst>
              </a:rPr>
              <a:t>Schnellebigkeit</a:t>
            </a:r>
            <a:r>
              <a:rPr lang="de-DE" dirty="0" smtClean="0">
                <a:effectLst>
                  <a:outerShdw blurRad="38100" dist="38100" dir="2700000" algn="tl">
                    <a:srgbClr val="000000">
                      <a:alpha val="43137"/>
                    </a:srgbClr>
                  </a:outerShdw>
                </a:effectLst>
              </a:rPr>
              <a:t> der Zeit:</a:t>
            </a:r>
          </a:p>
          <a:p>
            <a:pPr lvl="1">
              <a:buFont typeface="Wingdings 2" pitchFamily="18" charset="2"/>
              <a:buNone/>
              <a:defRPr/>
            </a:pPr>
            <a:r>
              <a:rPr lang="de-DE" dirty="0" smtClean="0">
                <a:effectLst>
                  <a:outerShdw blurRad="38100" dist="38100" dir="2700000" algn="tl">
                    <a:srgbClr val="000000">
                      <a:alpha val="43137"/>
                    </a:srgbClr>
                  </a:outerShdw>
                </a:effectLst>
              </a:rPr>
              <a:t>	Auto, Zug, Flugzeug</a:t>
            </a:r>
          </a:p>
        </p:txBody>
      </p:sp>
      <p:sp>
        <p:nvSpPr>
          <p:cNvPr id="5" name="Titel 2"/>
          <p:cNvSpPr>
            <a:spLocks noGrp="1"/>
          </p:cNvSpPr>
          <p:nvPr>
            <p:ph type="title"/>
          </p:nvPr>
        </p:nvSpPr>
        <p:spPr>
          <a:xfrm>
            <a:off x="395536" y="332656"/>
            <a:ext cx="8229600" cy="1800200"/>
          </a:xfrm>
        </p:spPr>
        <p:txBody>
          <a:bodyPr>
            <a:noAutofit/>
          </a:bodyPr>
          <a:lstStyle/>
          <a:p>
            <a:pPr>
              <a:defRPr/>
            </a:pPr>
            <a:r>
              <a:rPr lang="de-DE" sz="5400" smtClean="0">
                <a:solidFill>
                  <a:srgbClr val="FFC000"/>
                </a:solidFill>
              </a:rPr>
              <a:t>2. </a:t>
            </a:r>
            <a:r>
              <a:rPr lang="de-DE" sz="5400" smtClean="0">
                <a:solidFill>
                  <a:srgbClr val="FFC000"/>
                </a:solidFill>
                <a:effectLst>
                  <a:outerShdw blurRad="38100" dist="38100" dir="2700000" algn="tl">
                    <a:srgbClr val="000000">
                      <a:alpha val="43137"/>
                    </a:srgbClr>
                  </a:outerShdw>
                </a:effectLst>
                <a:cs typeface="Arial" pitchFamily="34" charset="0"/>
              </a:rPr>
              <a:t>Kennzeichen unserer Zeit</a:t>
            </a:r>
            <a:r>
              <a:rPr lang="de-DE" sz="5400" smtClean="0">
                <a:solidFill>
                  <a:schemeClr val="accent2">
                    <a:lumMod val="60000"/>
                    <a:lumOff val="40000"/>
                  </a:schemeClr>
                </a:solidFill>
                <a:effectLst>
                  <a:outerShdw blurRad="38100" dist="38100" dir="2700000" algn="tl">
                    <a:srgbClr val="000000">
                      <a:alpha val="43137"/>
                    </a:srgbClr>
                  </a:outerShdw>
                </a:effectLst>
                <a:cs typeface="Arial" pitchFamily="34" charset="0"/>
              </a:rPr>
              <a:t/>
            </a:r>
            <a:br>
              <a:rPr lang="de-DE" sz="5400" smtClean="0">
                <a:solidFill>
                  <a:schemeClr val="accent2">
                    <a:lumMod val="60000"/>
                    <a:lumOff val="40000"/>
                  </a:schemeClr>
                </a:solidFill>
                <a:effectLst>
                  <a:outerShdw blurRad="38100" dist="38100" dir="2700000" algn="tl">
                    <a:srgbClr val="000000">
                      <a:alpha val="43137"/>
                    </a:srgbClr>
                  </a:outerShdw>
                </a:effectLst>
                <a:cs typeface="Arial" pitchFamily="34" charset="0"/>
              </a:rPr>
            </a:br>
            <a:endParaRPr lang="de-DE" sz="5400">
              <a:solidFill>
                <a:schemeClr val="accent6">
                  <a:lumMod val="20000"/>
                  <a:lumOff val="80000"/>
                </a:schemeClr>
              </a:solidFill>
              <a:effectLst>
                <a:outerShdw blurRad="38100" dist="38100" dir="2700000" algn="tl">
                  <a:srgbClr val="000000">
                    <a:alpha val="43137"/>
                  </a:srgbClr>
                </a:outerShdw>
              </a:effectLst>
              <a:cs typeface="Arial" pitchFamily="34" charset="0"/>
            </a:endParaRPr>
          </a:p>
        </p:txBody>
      </p:sp>
      <p:pic>
        <p:nvPicPr>
          <p:cNvPr id="15364" name="Picture 5" descr="http://upload.wikimedia.org/wikipedia/commons/2/2b/PIA_B777-200LR_AP-BGY.jpg"/>
          <p:cNvPicPr>
            <a:picLocks noChangeAspect="1" noChangeArrowheads="1"/>
          </p:cNvPicPr>
          <p:nvPr/>
        </p:nvPicPr>
        <p:blipFill>
          <a:blip r:embed="rId2"/>
          <a:srcRect/>
          <a:stretch>
            <a:fillRect/>
          </a:stretch>
        </p:blipFill>
        <p:spPr bwMode="auto">
          <a:xfrm>
            <a:off x="1908175" y="2565400"/>
            <a:ext cx="5616575" cy="3340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437" name="Textfeld 5"/>
          <p:cNvSpPr txBox="1">
            <a:spLocks noChangeArrowheads="1"/>
          </p:cNvSpPr>
          <p:nvPr/>
        </p:nvSpPr>
        <p:spPr bwMode="auto">
          <a:xfrm>
            <a:off x="1908175" y="5589588"/>
            <a:ext cx="4649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solidFill>
                  <a:schemeClr val="bg1"/>
                </a:solidFill>
              </a:rPr>
              <a:t>Creative Commons Attribution-Share Alike 2.0 Generic </a:t>
            </a:r>
            <a:r>
              <a:rPr lang="de-DE" sz="1200">
                <a:solidFill>
                  <a:schemeClr val="bg1"/>
                </a:solidFill>
              </a:rPr>
              <a:t>CC-BY-SA</a:t>
            </a:r>
          </a:p>
        </p:txBody>
      </p:sp>
      <p:sp>
        <p:nvSpPr>
          <p:cNvPr id="7" name="Textfeld 6"/>
          <p:cNvSpPr txBox="1"/>
          <p:nvPr/>
        </p:nvSpPr>
        <p:spPr>
          <a:xfrm>
            <a:off x="1908175" y="5949950"/>
            <a:ext cx="1992313" cy="369888"/>
          </a:xfrm>
          <a:prstGeom prst="rect">
            <a:avLst/>
          </a:prstGeom>
          <a:noFill/>
        </p:spPr>
        <p:txBody>
          <a:bodyPr wrap="none">
            <a:spAutoFit/>
          </a:bodyPr>
          <a:lstStyle/>
          <a:p>
            <a:pPr>
              <a:defRPr/>
            </a:pPr>
            <a:r>
              <a:rPr lang="de-DE" dirty="0">
                <a:effectLst>
                  <a:outerShdw blurRad="38100" dist="38100" dir="2700000" algn="tl">
                    <a:srgbClr val="000000">
                      <a:alpha val="43137"/>
                    </a:srgbClr>
                  </a:outerShdw>
                </a:effectLst>
                <a:latin typeface="+mn-lt"/>
              </a:rPr>
              <a:t>Boeing 777-200LR</a:t>
            </a: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lvl="1">
              <a:defRPr/>
            </a:pPr>
            <a:r>
              <a:rPr lang="de-DE" dirty="0" smtClean="0">
                <a:effectLst>
                  <a:outerShdw blurRad="38100" dist="38100" dir="2700000" algn="tl">
                    <a:srgbClr val="000000">
                      <a:alpha val="43137"/>
                    </a:srgbClr>
                  </a:outerShdw>
                </a:effectLst>
              </a:rPr>
              <a:t>Kühlschrank, Tiefkühltruhe, Mikrowellenherd</a:t>
            </a:r>
          </a:p>
        </p:txBody>
      </p:sp>
      <p:sp>
        <p:nvSpPr>
          <p:cNvPr id="5" name="Titel 2"/>
          <p:cNvSpPr>
            <a:spLocks noGrp="1"/>
          </p:cNvSpPr>
          <p:nvPr>
            <p:ph type="title"/>
          </p:nvPr>
        </p:nvSpPr>
        <p:spPr>
          <a:xfrm>
            <a:off x="395536" y="332656"/>
            <a:ext cx="8229600" cy="1800200"/>
          </a:xfrm>
        </p:spPr>
        <p:txBody>
          <a:bodyPr>
            <a:noAutofit/>
          </a:bodyPr>
          <a:lstStyle/>
          <a:p>
            <a:pPr>
              <a:defRPr/>
            </a:pPr>
            <a:r>
              <a:rPr lang="de-DE" sz="5400" smtClean="0">
                <a:solidFill>
                  <a:srgbClr val="FFC000"/>
                </a:solidFill>
              </a:rPr>
              <a:t>2. </a:t>
            </a:r>
            <a:r>
              <a:rPr lang="de-DE" sz="5400" smtClean="0">
                <a:solidFill>
                  <a:srgbClr val="FFC000"/>
                </a:solidFill>
                <a:effectLst>
                  <a:outerShdw blurRad="38100" dist="38100" dir="2700000" algn="tl">
                    <a:srgbClr val="000000">
                      <a:alpha val="43137"/>
                    </a:srgbClr>
                  </a:outerShdw>
                </a:effectLst>
                <a:cs typeface="Arial" pitchFamily="34" charset="0"/>
              </a:rPr>
              <a:t>Kennzeichen unserer Zeit</a:t>
            </a:r>
            <a:r>
              <a:rPr lang="de-DE" sz="5400" smtClean="0">
                <a:solidFill>
                  <a:schemeClr val="accent2">
                    <a:lumMod val="60000"/>
                    <a:lumOff val="40000"/>
                  </a:schemeClr>
                </a:solidFill>
                <a:effectLst>
                  <a:outerShdw blurRad="38100" dist="38100" dir="2700000" algn="tl">
                    <a:srgbClr val="000000">
                      <a:alpha val="43137"/>
                    </a:srgbClr>
                  </a:outerShdw>
                </a:effectLst>
                <a:cs typeface="Arial" pitchFamily="34" charset="0"/>
              </a:rPr>
              <a:t/>
            </a:r>
            <a:br>
              <a:rPr lang="de-DE" sz="5400" smtClean="0">
                <a:solidFill>
                  <a:schemeClr val="accent2">
                    <a:lumMod val="60000"/>
                    <a:lumOff val="40000"/>
                  </a:schemeClr>
                </a:solidFill>
                <a:effectLst>
                  <a:outerShdw blurRad="38100" dist="38100" dir="2700000" algn="tl">
                    <a:srgbClr val="000000">
                      <a:alpha val="43137"/>
                    </a:srgbClr>
                  </a:outerShdw>
                </a:effectLst>
                <a:cs typeface="Arial" pitchFamily="34" charset="0"/>
              </a:rPr>
            </a:br>
            <a:endParaRPr lang="de-DE" sz="5400">
              <a:solidFill>
                <a:schemeClr val="accent6">
                  <a:lumMod val="20000"/>
                  <a:lumOff val="80000"/>
                </a:schemeClr>
              </a:solidFill>
              <a:effectLst>
                <a:outerShdw blurRad="38100" dist="38100" dir="2700000" algn="tl">
                  <a:srgbClr val="000000">
                    <a:alpha val="43137"/>
                  </a:srgbClr>
                </a:outerShdw>
              </a:effectLst>
              <a:cs typeface="Arial" pitchFamily="34" charset="0"/>
            </a:endParaRPr>
          </a:p>
        </p:txBody>
      </p:sp>
      <p:pic>
        <p:nvPicPr>
          <p:cNvPr id="16388" name="Picture 2" descr="File:Inside domestic refrigerator .JPG"/>
          <p:cNvPicPr>
            <a:picLocks noChangeAspect="1" noChangeArrowheads="1"/>
          </p:cNvPicPr>
          <p:nvPr/>
        </p:nvPicPr>
        <p:blipFill>
          <a:blip r:embed="rId2"/>
          <a:srcRect/>
          <a:stretch>
            <a:fillRect/>
          </a:stretch>
        </p:blipFill>
        <p:spPr bwMode="auto">
          <a:xfrm>
            <a:off x="2339975" y="2636838"/>
            <a:ext cx="4703763" cy="35290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461" name="Textfeld 4"/>
          <p:cNvSpPr txBox="1">
            <a:spLocks noChangeArrowheads="1"/>
          </p:cNvSpPr>
          <p:nvPr/>
        </p:nvSpPr>
        <p:spPr bwMode="auto">
          <a:xfrm>
            <a:off x="6659563" y="5876925"/>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1100"/>
              <a:t>FB</a:t>
            </a: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lvl="1">
              <a:defRPr/>
            </a:pPr>
            <a:r>
              <a:rPr lang="de-DE" dirty="0" smtClean="0">
                <a:effectLst>
                  <a:outerShdw blurRad="38100" dist="38100" dir="2700000" algn="tl">
                    <a:srgbClr val="000000">
                      <a:alpha val="43137"/>
                    </a:srgbClr>
                  </a:outerShdw>
                </a:effectLst>
              </a:rPr>
              <a:t>Fernseher, Telefon, Fax, Handy, </a:t>
            </a:r>
            <a:r>
              <a:rPr lang="de-DE" dirty="0" err="1" smtClean="0">
                <a:effectLst>
                  <a:outerShdw blurRad="38100" dist="38100" dir="2700000" algn="tl">
                    <a:srgbClr val="000000">
                      <a:alpha val="43137"/>
                    </a:srgbClr>
                  </a:outerShdw>
                </a:effectLst>
              </a:rPr>
              <a:t>Videotex</a:t>
            </a:r>
            <a:r>
              <a:rPr lang="de-DE" dirty="0" smtClean="0">
                <a:effectLst>
                  <a:outerShdw blurRad="38100" dist="38100" dir="2700000" algn="tl">
                    <a:srgbClr val="000000">
                      <a:alpha val="43137"/>
                    </a:srgbClr>
                  </a:outerShdw>
                </a:effectLst>
              </a:rPr>
              <a:t>, Internet, </a:t>
            </a:r>
            <a:r>
              <a:rPr lang="de-DE" dirty="0" err="1" smtClean="0">
                <a:effectLst>
                  <a:outerShdw blurRad="38100" dist="38100" dir="2700000" algn="tl">
                    <a:srgbClr val="000000">
                      <a:alpha val="43137"/>
                    </a:srgbClr>
                  </a:outerShdw>
                </a:effectLst>
              </a:rPr>
              <a:t>Postomat</a:t>
            </a:r>
            <a:r>
              <a:rPr lang="de-DE" dirty="0" smtClean="0">
                <a:effectLst>
                  <a:outerShdw blurRad="38100" dist="38100" dir="2700000" algn="tl">
                    <a:srgbClr val="000000">
                      <a:alpha val="43137"/>
                    </a:srgbClr>
                  </a:outerShdw>
                </a:effectLst>
              </a:rPr>
              <a:t>, </a:t>
            </a:r>
            <a:r>
              <a:rPr lang="de-DE" dirty="0" err="1" smtClean="0">
                <a:effectLst>
                  <a:outerShdw blurRad="38100" dist="38100" dir="2700000" algn="tl">
                    <a:srgbClr val="000000">
                      <a:alpha val="43137"/>
                    </a:srgbClr>
                  </a:outerShdw>
                </a:effectLst>
              </a:rPr>
              <a:t>Bankomat</a:t>
            </a:r>
            <a:r>
              <a:rPr lang="de-DE" dirty="0" smtClean="0">
                <a:effectLst>
                  <a:outerShdw blurRad="38100" dist="38100" dir="2700000" algn="tl">
                    <a:srgbClr val="000000">
                      <a:alpha val="43137"/>
                    </a:srgbClr>
                  </a:outerShdw>
                </a:effectLst>
              </a:rPr>
              <a:t> etc.</a:t>
            </a:r>
            <a:endParaRPr lang="de-DE" dirty="0">
              <a:effectLst>
                <a:outerShdw blurRad="38100" dist="38100" dir="2700000" algn="tl">
                  <a:srgbClr val="000000">
                    <a:alpha val="43137"/>
                  </a:srgbClr>
                </a:outerShdw>
              </a:effectLst>
            </a:endParaRPr>
          </a:p>
        </p:txBody>
      </p:sp>
      <p:sp>
        <p:nvSpPr>
          <p:cNvPr id="5" name="Titel 2"/>
          <p:cNvSpPr>
            <a:spLocks noGrp="1"/>
          </p:cNvSpPr>
          <p:nvPr>
            <p:ph type="title"/>
          </p:nvPr>
        </p:nvSpPr>
        <p:spPr>
          <a:xfrm>
            <a:off x="395536" y="332656"/>
            <a:ext cx="8229600" cy="1800200"/>
          </a:xfrm>
        </p:spPr>
        <p:txBody>
          <a:bodyPr>
            <a:noAutofit/>
          </a:bodyPr>
          <a:lstStyle/>
          <a:p>
            <a:pPr>
              <a:defRPr/>
            </a:pPr>
            <a:r>
              <a:rPr lang="de-DE" sz="5400" smtClean="0">
                <a:solidFill>
                  <a:srgbClr val="FFC000"/>
                </a:solidFill>
              </a:rPr>
              <a:t>2. </a:t>
            </a:r>
            <a:r>
              <a:rPr lang="de-DE" sz="5400" smtClean="0">
                <a:solidFill>
                  <a:schemeClr val="accent2">
                    <a:lumMod val="60000"/>
                    <a:lumOff val="40000"/>
                  </a:schemeClr>
                </a:solidFill>
                <a:effectLst>
                  <a:outerShdw blurRad="38100" dist="38100" dir="2700000" algn="tl">
                    <a:srgbClr val="000000">
                      <a:alpha val="43137"/>
                    </a:srgbClr>
                  </a:outerShdw>
                </a:effectLst>
                <a:cs typeface="Arial" pitchFamily="34" charset="0"/>
              </a:rPr>
              <a:t>Kennzeichen unserer Zeit</a:t>
            </a:r>
            <a:br>
              <a:rPr lang="de-DE" sz="5400" smtClean="0">
                <a:solidFill>
                  <a:schemeClr val="accent2">
                    <a:lumMod val="60000"/>
                    <a:lumOff val="40000"/>
                  </a:schemeClr>
                </a:solidFill>
                <a:effectLst>
                  <a:outerShdw blurRad="38100" dist="38100" dir="2700000" algn="tl">
                    <a:srgbClr val="000000">
                      <a:alpha val="43137"/>
                    </a:srgbClr>
                  </a:outerShdw>
                </a:effectLst>
                <a:cs typeface="Arial" pitchFamily="34" charset="0"/>
              </a:rPr>
            </a:br>
            <a:endParaRPr lang="de-DE" sz="5400">
              <a:solidFill>
                <a:schemeClr val="accent6">
                  <a:lumMod val="20000"/>
                  <a:lumOff val="80000"/>
                </a:schemeClr>
              </a:solidFill>
              <a:effectLst>
                <a:outerShdw blurRad="38100" dist="38100" dir="2700000" algn="tl">
                  <a:srgbClr val="000000">
                    <a:alpha val="43137"/>
                  </a:srgbClr>
                </a:outerShdw>
              </a:effectLst>
              <a:cs typeface="Arial" pitchFamily="34" charset="0"/>
            </a:endParaRPr>
          </a:p>
        </p:txBody>
      </p:sp>
      <p:pic>
        <p:nvPicPr>
          <p:cNvPr id="17412" name="Picture 4" descr="File:Egisite131008.jpg"/>
          <p:cNvPicPr>
            <a:picLocks noChangeAspect="1" noChangeArrowheads="1"/>
          </p:cNvPicPr>
          <p:nvPr/>
        </p:nvPicPr>
        <p:blipFill>
          <a:blip r:embed="rId2"/>
          <a:srcRect/>
          <a:stretch>
            <a:fillRect/>
          </a:stretch>
        </p:blipFill>
        <p:spPr bwMode="auto">
          <a:xfrm>
            <a:off x="1908175" y="2420938"/>
            <a:ext cx="5446713" cy="38877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485" name="Textfeld 4"/>
          <p:cNvSpPr txBox="1">
            <a:spLocks noChangeArrowheads="1"/>
          </p:cNvSpPr>
          <p:nvPr/>
        </p:nvSpPr>
        <p:spPr bwMode="auto">
          <a:xfrm>
            <a:off x="6804025" y="5949950"/>
            <a:ext cx="34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1100"/>
              <a:t>FB</a:t>
            </a: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39750" y="1412875"/>
            <a:ext cx="8229600" cy="4572000"/>
          </a:xfrm>
        </p:spPr>
        <p:txBody>
          <a:bodyPr/>
          <a:lstStyle/>
          <a:p>
            <a:pPr>
              <a:defRPr/>
            </a:pPr>
            <a:r>
              <a:rPr lang="de-DE" dirty="0" smtClean="0">
                <a:effectLst>
                  <a:outerShdw blurRad="38100" dist="38100" dir="2700000" algn="tl">
                    <a:srgbClr val="000000">
                      <a:alpha val="43137"/>
                    </a:srgbClr>
                  </a:outerShdw>
                </a:effectLst>
              </a:rPr>
              <a:t>5. Absicherung auf allen Gebieten: AHV/IV, Pensionskasse (2. + 3. Säule), Krankenkasse, Unfall-, Hausrat-, Motorfahrzeug-, Haftpflicht-,  Reise-,  Diebstahlversicherung, Rechtshilfeversicherung etc.</a:t>
            </a:r>
            <a:endParaRPr lang="de-DE" dirty="0">
              <a:effectLst>
                <a:outerShdw blurRad="38100" dist="38100" dir="2700000" algn="tl">
                  <a:srgbClr val="000000">
                    <a:alpha val="43137"/>
                  </a:srgbClr>
                </a:outerShdw>
              </a:effectLst>
            </a:endParaRPr>
          </a:p>
        </p:txBody>
      </p:sp>
      <p:sp>
        <p:nvSpPr>
          <p:cNvPr id="5" name="Titel 2"/>
          <p:cNvSpPr>
            <a:spLocks noGrp="1"/>
          </p:cNvSpPr>
          <p:nvPr>
            <p:ph type="title"/>
          </p:nvPr>
        </p:nvSpPr>
        <p:spPr>
          <a:xfrm>
            <a:off x="395536" y="332656"/>
            <a:ext cx="8229600" cy="1800200"/>
          </a:xfrm>
        </p:spPr>
        <p:txBody>
          <a:bodyPr>
            <a:noAutofit/>
          </a:bodyPr>
          <a:lstStyle/>
          <a:p>
            <a:pPr>
              <a:defRPr/>
            </a:pPr>
            <a:r>
              <a:rPr lang="de-DE" sz="5400" smtClean="0">
                <a:solidFill>
                  <a:srgbClr val="FFC000"/>
                </a:solidFill>
              </a:rPr>
              <a:t>2. </a:t>
            </a:r>
            <a:r>
              <a:rPr lang="de-DE" sz="5400" smtClean="0">
                <a:solidFill>
                  <a:srgbClr val="FFC000"/>
                </a:solidFill>
                <a:effectLst>
                  <a:outerShdw blurRad="38100" dist="38100" dir="2700000" algn="tl">
                    <a:srgbClr val="000000">
                      <a:alpha val="43137"/>
                    </a:srgbClr>
                  </a:outerShdw>
                </a:effectLst>
                <a:cs typeface="Arial" pitchFamily="34" charset="0"/>
              </a:rPr>
              <a:t>Kennzeichen unserer Zeit</a:t>
            </a:r>
            <a:r>
              <a:rPr lang="de-DE" sz="5400" smtClean="0">
                <a:solidFill>
                  <a:schemeClr val="accent2">
                    <a:lumMod val="60000"/>
                    <a:lumOff val="40000"/>
                  </a:schemeClr>
                </a:solidFill>
                <a:effectLst>
                  <a:outerShdw blurRad="38100" dist="38100" dir="2700000" algn="tl">
                    <a:srgbClr val="000000">
                      <a:alpha val="43137"/>
                    </a:srgbClr>
                  </a:outerShdw>
                </a:effectLst>
                <a:cs typeface="Arial" pitchFamily="34" charset="0"/>
              </a:rPr>
              <a:t/>
            </a:r>
            <a:br>
              <a:rPr lang="de-DE" sz="5400" smtClean="0">
                <a:solidFill>
                  <a:schemeClr val="accent2">
                    <a:lumMod val="60000"/>
                    <a:lumOff val="40000"/>
                  </a:schemeClr>
                </a:solidFill>
                <a:effectLst>
                  <a:outerShdw blurRad="38100" dist="38100" dir="2700000" algn="tl">
                    <a:srgbClr val="000000">
                      <a:alpha val="43137"/>
                    </a:srgbClr>
                  </a:outerShdw>
                </a:effectLst>
                <a:cs typeface="Arial" pitchFamily="34" charset="0"/>
              </a:rPr>
            </a:br>
            <a:endParaRPr lang="de-DE" sz="5400">
              <a:solidFill>
                <a:schemeClr val="accent6">
                  <a:lumMod val="20000"/>
                  <a:lumOff val="80000"/>
                </a:schemeClr>
              </a:solidFill>
              <a:effectLst>
                <a:outerShdw blurRad="38100" dist="38100" dir="2700000" algn="tl">
                  <a:srgbClr val="000000">
                    <a:alpha val="43137"/>
                  </a:srgbClr>
                </a:outerShdw>
              </a:effectLst>
              <a:cs typeface="Arial" pitchFamily="34" charset="0"/>
            </a:endParaRPr>
          </a:p>
        </p:txBody>
      </p:sp>
      <p:pic>
        <p:nvPicPr>
          <p:cNvPr id="18436" name="Picture 5" descr="File:Assorted United States coins.jpg"/>
          <p:cNvPicPr>
            <a:picLocks noChangeAspect="1" noChangeArrowheads="1"/>
          </p:cNvPicPr>
          <p:nvPr/>
        </p:nvPicPr>
        <p:blipFill>
          <a:blip r:embed="rId2"/>
          <a:srcRect/>
          <a:stretch>
            <a:fillRect/>
          </a:stretch>
        </p:blipFill>
        <p:spPr bwMode="auto">
          <a:xfrm>
            <a:off x="2484438" y="3284538"/>
            <a:ext cx="4032250" cy="30241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1509" name="Textfeld 4"/>
          <p:cNvSpPr txBox="1">
            <a:spLocks noChangeArrowheads="1"/>
          </p:cNvSpPr>
          <p:nvPr/>
        </p:nvSpPr>
        <p:spPr bwMode="auto">
          <a:xfrm>
            <a:off x="6156325" y="3284538"/>
            <a:ext cx="3413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1100"/>
              <a:t>FB</a:t>
            </a: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defRPr/>
            </a:pPr>
            <a:r>
              <a:rPr lang="de-DE" dirty="0" smtClean="0">
                <a:effectLst>
                  <a:outerShdw blurRad="38100" dist="38100" dir="2700000" algn="tl">
                    <a:srgbClr val="000000">
                      <a:alpha val="43137"/>
                    </a:srgbClr>
                  </a:outerShdw>
                </a:effectLst>
              </a:rPr>
              <a:t>5Mo 31,17-18; 32,20; Hi 13,24; 34,29; Ps 10,1; 13,1; 22,1; 44,24; 89,46; 104,24; </a:t>
            </a:r>
            <a:r>
              <a:rPr lang="de-DE" dirty="0" err="1" smtClean="0">
                <a:effectLst>
                  <a:outerShdw blurRad="38100" dist="38100" dir="2700000" algn="tl">
                    <a:srgbClr val="000000">
                      <a:alpha val="43137"/>
                    </a:srgbClr>
                  </a:outerShdw>
                </a:effectLst>
              </a:rPr>
              <a:t>Jes</a:t>
            </a:r>
            <a:r>
              <a:rPr lang="de-DE" dirty="0" smtClean="0">
                <a:effectLst>
                  <a:outerShdw blurRad="38100" dist="38100" dir="2700000" algn="tl">
                    <a:srgbClr val="000000">
                      <a:alpha val="43137"/>
                    </a:srgbClr>
                  </a:outerShdw>
                </a:effectLst>
              </a:rPr>
              <a:t> 8,17; 45,15; 64,7; </a:t>
            </a:r>
            <a:r>
              <a:rPr lang="de-DE" dirty="0" err="1" smtClean="0">
                <a:effectLst>
                  <a:outerShdw blurRad="38100" dist="38100" dir="2700000" algn="tl">
                    <a:srgbClr val="000000">
                      <a:alpha val="43137"/>
                    </a:srgbClr>
                  </a:outerShdw>
                </a:effectLst>
              </a:rPr>
              <a:t>Hes</a:t>
            </a:r>
            <a:r>
              <a:rPr lang="de-DE" dirty="0" smtClean="0">
                <a:effectLst>
                  <a:outerShdw blurRad="38100" dist="38100" dir="2700000" algn="tl">
                    <a:srgbClr val="000000">
                      <a:alpha val="43137"/>
                    </a:srgbClr>
                  </a:outerShdw>
                </a:effectLst>
              </a:rPr>
              <a:t> 39,29; Am 8,11-12; Mich 3,4</a:t>
            </a:r>
          </a:p>
          <a:p>
            <a:pPr>
              <a:defRPr/>
            </a:pPr>
            <a:r>
              <a:rPr lang="de-DE" dirty="0" smtClean="0">
                <a:effectLst>
                  <a:outerShdw blurRad="38100" dist="38100" dir="2700000" algn="tl">
                    <a:srgbClr val="000000">
                      <a:alpha val="43137"/>
                    </a:srgbClr>
                  </a:outerShdw>
                </a:effectLst>
              </a:rPr>
              <a:t>5Mo 32,20: </a:t>
            </a:r>
            <a:r>
              <a:rPr lang="de-DE" dirty="0" smtClean="0">
                <a:solidFill>
                  <a:srgbClr val="FFFF00"/>
                </a:solidFill>
                <a:effectLst>
                  <a:outerShdw blurRad="38100" dist="38100" dir="2700000" algn="tl">
                    <a:srgbClr val="000000">
                      <a:alpha val="43137"/>
                    </a:srgbClr>
                  </a:outerShdw>
                </a:effectLst>
              </a:rPr>
              <a:t>Und er sprach: </a:t>
            </a:r>
            <a:r>
              <a:rPr lang="de-DE" dirty="0" smtClean="0">
                <a:solidFill>
                  <a:srgbClr val="70FE10"/>
                </a:solidFill>
                <a:effectLst>
                  <a:outerShdw blurRad="38100" dist="38100" dir="2700000" algn="tl">
                    <a:srgbClr val="000000">
                      <a:alpha val="43137"/>
                    </a:srgbClr>
                  </a:outerShdw>
                </a:effectLst>
              </a:rPr>
              <a:t>Ich will mein Angesicht vor ihnen verbergen</a:t>
            </a:r>
            <a:r>
              <a:rPr lang="de-DE" dirty="0" smtClean="0">
                <a:solidFill>
                  <a:srgbClr val="FFFF00"/>
                </a:solidFill>
                <a:effectLst>
                  <a:outerShdw blurRad="38100" dist="38100" dir="2700000" algn="tl">
                    <a:srgbClr val="000000">
                      <a:alpha val="43137"/>
                    </a:srgbClr>
                  </a:outerShdw>
                </a:effectLst>
              </a:rPr>
              <a:t>, will sehen, was ihr Ende sein wird; denn ein Geschlecht voll Verkehrtheit sind sie, Kinder, in denen keine Treue ist. </a:t>
            </a:r>
          </a:p>
          <a:p>
            <a:pPr>
              <a:defRPr/>
            </a:pPr>
            <a:r>
              <a:rPr lang="de-DE" dirty="0" err="1" smtClean="0">
                <a:effectLst>
                  <a:outerShdw blurRad="38100" dist="38100" dir="2700000" algn="tl">
                    <a:srgbClr val="000000">
                      <a:alpha val="43137"/>
                    </a:srgbClr>
                  </a:outerShdw>
                </a:effectLst>
              </a:rPr>
              <a:t>Jes</a:t>
            </a:r>
            <a:r>
              <a:rPr lang="de-DE" smtClean="0">
                <a:effectLst>
                  <a:outerShdw blurRad="38100" dist="38100" dir="2700000" algn="tl">
                    <a:srgbClr val="000000">
                      <a:alpha val="43137"/>
                    </a:srgbClr>
                  </a:outerShdw>
                </a:effectLst>
              </a:rPr>
              <a:t> 45,45</a:t>
            </a:r>
            <a:r>
              <a:rPr lang="de-DE" dirty="0" smtClean="0">
                <a:effectLst>
                  <a:outerShdw blurRad="38100" dist="38100" dir="2700000" algn="tl">
                    <a:srgbClr val="000000">
                      <a:alpha val="43137"/>
                    </a:srgbClr>
                  </a:outerShdw>
                </a:effectLst>
              </a:rPr>
              <a:t>: </a:t>
            </a:r>
            <a:r>
              <a:rPr lang="de-DE" dirty="0" smtClean="0">
                <a:solidFill>
                  <a:srgbClr val="FFFF00"/>
                </a:solidFill>
                <a:effectLst>
                  <a:outerShdw blurRad="38100" dist="38100" dir="2700000" algn="tl">
                    <a:srgbClr val="000000">
                      <a:alpha val="43137"/>
                    </a:srgbClr>
                  </a:outerShdw>
                </a:effectLst>
              </a:rPr>
              <a:t>Wahrlich, du bist </a:t>
            </a:r>
            <a:r>
              <a:rPr lang="de-DE" dirty="0" smtClean="0">
                <a:solidFill>
                  <a:srgbClr val="70FE10"/>
                </a:solidFill>
                <a:effectLst>
                  <a:outerShdw blurRad="38100" dist="38100" dir="2700000" algn="tl">
                    <a:srgbClr val="000000">
                      <a:alpha val="43137"/>
                    </a:srgbClr>
                  </a:outerShdw>
                </a:effectLst>
              </a:rPr>
              <a:t>ein Gott, der sich verborgen hält</a:t>
            </a:r>
            <a:r>
              <a:rPr lang="de-DE" dirty="0" smtClean="0">
                <a:solidFill>
                  <a:srgbClr val="FFFF00"/>
                </a:solidFill>
                <a:effectLst>
                  <a:outerShdw blurRad="38100" dist="38100" dir="2700000" algn="tl">
                    <a:srgbClr val="000000">
                      <a:alpha val="43137"/>
                    </a:srgbClr>
                  </a:outerShdw>
                </a:effectLst>
              </a:rPr>
              <a:t>, du Gott Israels, du Retter!  </a:t>
            </a:r>
          </a:p>
          <a:p>
            <a:pPr>
              <a:defRPr/>
            </a:pPr>
            <a:endParaRPr lang="de-DE" dirty="0">
              <a:solidFill>
                <a:schemeClr val="accent6">
                  <a:lumMod val="20000"/>
                  <a:lumOff val="80000"/>
                </a:schemeClr>
              </a:solidFill>
              <a:effectLst>
                <a:outerShdw blurRad="38100" dist="38100" dir="2700000" algn="tl">
                  <a:srgbClr val="000000">
                    <a:alpha val="43137"/>
                  </a:srgbClr>
                </a:outerShdw>
              </a:effectLst>
            </a:endParaRPr>
          </a:p>
        </p:txBody>
      </p:sp>
      <p:sp>
        <p:nvSpPr>
          <p:cNvPr id="3" name="Titel 2"/>
          <p:cNvSpPr>
            <a:spLocks noGrp="1"/>
          </p:cNvSpPr>
          <p:nvPr>
            <p:ph type="title"/>
          </p:nvPr>
        </p:nvSpPr>
        <p:spPr>
          <a:xfrm>
            <a:off x="395536" y="332656"/>
            <a:ext cx="8229600" cy="864096"/>
          </a:xfrm>
        </p:spPr>
        <p:txBody>
          <a:bodyPr>
            <a:normAutofit fontScale="90000"/>
          </a:bodyPr>
          <a:lstStyle/>
          <a:p>
            <a:pPr>
              <a:defRPr/>
            </a:pPr>
            <a:r>
              <a:rPr lang="de-DE" sz="5400" smtClean="0">
                <a:solidFill>
                  <a:srgbClr val="FFC000"/>
                </a:solidFill>
              </a:rPr>
              <a:t/>
            </a:r>
            <a:br>
              <a:rPr lang="de-DE" sz="5400" smtClean="0">
                <a:solidFill>
                  <a:srgbClr val="FFC000"/>
                </a:solidFill>
              </a:rPr>
            </a:br>
            <a:r>
              <a:rPr lang="de-DE" sz="5400" smtClean="0">
                <a:solidFill>
                  <a:srgbClr val="FFC000"/>
                </a:solidFill>
                <a:effectLst>
                  <a:outerShdw blurRad="38100" dist="38100" dir="2700000" algn="tl">
                    <a:srgbClr val="000000">
                      <a:alpha val="43137"/>
                    </a:srgbClr>
                  </a:outerShdw>
                </a:effectLst>
              </a:rPr>
              <a:t>3. Gott verbirgt sein Angesicht</a:t>
            </a:r>
            <a:endParaRPr lang="de-DE" sz="5400">
              <a:solidFill>
                <a:srgbClr val="FFC000"/>
              </a:solidFill>
              <a:effectLst>
                <a:outerShdw blurRad="38100" dist="38100" dir="2700000" algn="tl">
                  <a:srgbClr val="000000">
                    <a:alpha val="43137"/>
                  </a:srgbClr>
                </a:outerShdw>
              </a:effectLst>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989138"/>
            <a:ext cx="8229600" cy="4106862"/>
          </a:xfrm>
        </p:spPr>
        <p:txBody>
          <a:bodyPr/>
          <a:lstStyle/>
          <a:p>
            <a:pPr>
              <a:defRPr/>
            </a:pPr>
            <a:r>
              <a:rPr lang="de-DE" sz="2300" dirty="0" smtClean="0">
                <a:effectLst>
                  <a:outerShdw blurRad="38100" dist="38100" dir="2700000" algn="tl">
                    <a:srgbClr val="000000">
                      <a:alpha val="43137"/>
                    </a:srgbClr>
                  </a:outerShdw>
                </a:effectLst>
              </a:rPr>
              <a:t>Richterzeit (1546 – 1096 v. Chr.): Gideon (</a:t>
            </a:r>
            <a:r>
              <a:rPr lang="de-DE" sz="2300" dirty="0" err="1" smtClean="0">
                <a:effectLst>
                  <a:outerShdw blurRad="38100" dist="38100" dir="2700000" algn="tl">
                    <a:srgbClr val="000000">
                      <a:alpha val="43137"/>
                    </a:srgbClr>
                  </a:outerShdw>
                </a:effectLst>
              </a:rPr>
              <a:t>Ri</a:t>
            </a:r>
            <a:r>
              <a:rPr lang="de-DE" sz="2300" dirty="0" smtClean="0">
                <a:effectLst>
                  <a:outerShdw blurRad="38100" dist="38100" dir="2700000" algn="tl">
                    <a:srgbClr val="000000">
                      <a:alpha val="43137"/>
                    </a:srgbClr>
                  </a:outerShdw>
                </a:effectLst>
              </a:rPr>
              <a:t> 6,13); Samuel (1Sam 3,1)</a:t>
            </a:r>
          </a:p>
          <a:p>
            <a:pPr>
              <a:defRPr/>
            </a:pPr>
            <a:r>
              <a:rPr lang="de-DE" sz="2300" dirty="0" smtClean="0">
                <a:effectLst>
                  <a:outerShdw blurRad="38100" dist="38100" dir="2700000" algn="tl">
                    <a:srgbClr val="000000">
                      <a:alpha val="43137"/>
                    </a:srgbClr>
                  </a:outerShdw>
                </a:effectLst>
              </a:rPr>
              <a:t>Perserzeit (483 – 465 v. Chr.): Esther (</a:t>
            </a:r>
            <a:r>
              <a:rPr lang="de-DE" sz="2300" dirty="0" err="1" smtClean="0">
                <a:effectLst>
                  <a:outerShdw blurRad="38100" dist="38100" dir="2700000" algn="tl">
                    <a:srgbClr val="000000">
                      <a:alpha val="43137"/>
                    </a:srgbClr>
                  </a:outerShdw>
                </a:effectLst>
              </a:rPr>
              <a:t>Est</a:t>
            </a:r>
            <a:r>
              <a:rPr lang="de-DE" sz="2300" dirty="0" smtClean="0">
                <a:effectLst>
                  <a:outerShdw blurRad="38100" dist="38100" dir="2700000" algn="tl">
                    <a:srgbClr val="000000">
                      <a:alpha val="43137"/>
                    </a:srgbClr>
                  </a:outerShdw>
                </a:effectLst>
              </a:rPr>
              <a:t> 1-10;Name Gottes nicht genannt)</a:t>
            </a:r>
          </a:p>
          <a:p>
            <a:pPr>
              <a:defRPr/>
            </a:pPr>
            <a:r>
              <a:rPr lang="de-DE" sz="2300" dirty="0" err="1" smtClean="0">
                <a:effectLst>
                  <a:outerShdw blurRad="38100" dist="38100" dir="2700000" algn="tl">
                    <a:srgbClr val="000000">
                      <a:alpha val="43137"/>
                    </a:srgbClr>
                  </a:outerShdw>
                </a:effectLst>
              </a:rPr>
              <a:t>Zwischentestamentliche</a:t>
            </a:r>
            <a:r>
              <a:rPr lang="de-DE" sz="2300" dirty="0" smtClean="0">
                <a:effectLst>
                  <a:outerShdw blurRad="38100" dist="38100" dir="2700000" algn="tl">
                    <a:srgbClr val="000000">
                      <a:alpha val="43137"/>
                    </a:srgbClr>
                  </a:outerShdw>
                </a:effectLst>
              </a:rPr>
              <a:t> Zeit (ab 430 v. Chr.): 1Mak 9,27; Talmud, Sanhedrin 11a: „Nach den Propheten </a:t>
            </a:r>
            <a:r>
              <a:rPr lang="de-DE" sz="2300" dirty="0" err="1" smtClean="0">
                <a:effectLst>
                  <a:outerShdw blurRad="38100" dist="38100" dir="2700000" algn="tl">
                    <a:srgbClr val="000000">
                      <a:alpha val="43137"/>
                    </a:srgbClr>
                  </a:outerShdw>
                </a:effectLst>
              </a:rPr>
              <a:t>Sacharja</a:t>
            </a:r>
            <a:r>
              <a:rPr lang="de-DE" sz="2300" dirty="0" smtClean="0">
                <a:effectLst>
                  <a:outerShdw blurRad="38100" dist="38100" dir="2700000" algn="tl">
                    <a:srgbClr val="000000">
                      <a:alpha val="43137"/>
                    </a:srgbClr>
                  </a:outerShdw>
                </a:effectLst>
              </a:rPr>
              <a:t>, </a:t>
            </a:r>
            <a:r>
              <a:rPr lang="de-DE" sz="2300" dirty="0" err="1" smtClean="0">
                <a:effectLst>
                  <a:outerShdw blurRad="38100" dist="38100" dir="2700000" algn="tl">
                    <a:srgbClr val="000000">
                      <a:alpha val="43137"/>
                    </a:srgbClr>
                  </a:outerShdw>
                </a:effectLst>
              </a:rPr>
              <a:t>Haggai</a:t>
            </a:r>
            <a:r>
              <a:rPr lang="de-DE" sz="2300" dirty="0" smtClean="0">
                <a:effectLst>
                  <a:outerShdw blurRad="38100" dist="38100" dir="2700000" algn="tl">
                    <a:srgbClr val="000000">
                      <a:alpha val="43137"/>
                    </a:srgbClr>
                  </a:outerShdw>
                </a:effectLst>
              </a:rPr>
              <a:t> und </a:t>
            </a:r>
            <a:r>
              <a:rPr lang="de-DE" sz="2300" dirty="0" err="1" smtClean="0">
                <a:effectLst>
                  <a:outerShdw blurRad="38100" dist="38100" dir="2700000" algn="tl">
                    <a:srgbClr val="000000">
                      <a:alpha val="43137"/>
                    </a:srgbClr>
                  </a:outerShdw>
                </a:effectLst>
              </a:rPr>
              <a:t>Maleachi</a:t>
            </a:r>
            <a:r>
              <a:rPr lang="de-DE" sz="2300" dirty="0" smtClean="0">
                <a:effectLst>
                  <a:outerShdw blurRad="38100" dist="38100" dir="2700000" algn="tl">
                    <a:srgbClr val="000000">
                      <a:alpha val="43137"/>
                    </a:srgbClr>
                  </a:outerShdw>
                </a:effectLst>
              </a:rPr>
              <a:t> wich der Heilige Geist von Israel.“</a:t>
            </a:r>
          </a:p>
          <a:p>
            <a:pPr>
              <a:defRPr/>
            </a:pPr>
            <a:r>
              <a:rPr lang="de-DE" sz="2300" dirty="0" smtClean="0">
                <a:effectLst>
                  <a:outerShdw blurRad="38100" dist="38100" dir="2700000" algn="tl">
                    <a:srgbClr val="000000">
                      <a:alpha val="43137"/>
                    </a:srgbClr>
                  </a:outerShdw>
                </a:effectLst>
              </a:rPr>
              <a:t>Gegensatz: Exodus aus Ägypten (1606 v. Chr.; 2Mo 1-12); Gottes Offenbarung am Sinai + Wüstenwanderung (2Mo 19ff.)</a:t>
            </a:r>
            <a:endParaRPr lang="de-DE" sz="2300" dirty="0">
              <a:solidFill>
                <a:schemeClr val="accent6">
                  <a:lumMod val="20000"/>
                  <a:lumOff val="80000"/>
                </a:schemeClr>
              </a:solidFill>
              <a:effectLst>
                <a:outerShdw blurRad="38100" dist="38100" dir="2700000" algn="tl">
                  <a:srgbClr val="000000">
                    <a:alpha val="43137"/>
                  </a:srgbClr>
                </a:outerShdw>
              </a:effectLst>
            </a:endParaRPr>
          </a:p>
        </p:txBody>
      </p:sp>
      <p:sp>
        <p:nvSpPr>
          <p:cNvPr id="3" name="Titel 2"/>
          <p:cNvSpPr>
            <a:spLocks noGrp="1"/>
          </p:cNvSpPr>
          <p:nvPr>
            <p:ph type="title"/>
          </p:nvPr>
        </p:nvSpPr>
        <p:spPr>
          <a:xfrm>
            <a:off x="395536" y="332656"/>
            <a:ext cx="8229600" cy="2160240"/>
          </a:xfrm>
        </p:spPr>
        <p:txBody>
          <a:bodyPr/>
          <a:lstStyle/>
          <a:p>
            <a:pPr>
              <a:defRPr/>
            </a:pPr>
            <a:r>
              <a:rPr lang="de-DE" smtClean="0">
                <a:solidFill>
                  <a:srgbClr val="FFC000"/>
                </a:solidFill>
                <a:effectLst>
                  <a:outerShdw blurRad="38100" dist="38100" dir="2700000" algn="tl">
                    <a:srgbClr val="000000">
                      <a:alpha val="43137"/>
                    </a:srgbClr>
                  </a:outerShdw>
                </a:effectLst>
              </a:rPr>
              <a:t>4. „Gottesfinsternisse“ in </a:t>
            </a:r>
            <a:br>
              <a:rPr lang="de-DE" smtClean="0">
                <a:solidFill>
                  <a:srgbClr val="FFC000"/>
                </a:solidFill>
                <a:effectLst>
                  <a:outerShdw blurRad="38100" dist="38100" dir="2700000" algn="tl">
                    <a:srgbClr val="000000">
                      <a:alpha val="43137"/>
                    </a:srgbClr>
                  </a:outerShdw>
                </a:effectLst>
              </a:rPr>
            </a:br>
            <a:r>
              <a:rPr lang="de-DE" smtClean="0">
                <a:solidFill>
                  <a:srgbClr val="FFC000"/>
                </a:solidFill>
                <a:effectLst>
                  <a:outerShdw blurRad="38100" dist="38100" dir="2700000" algn="tl">
                    <a:srgbClr val="000000">
                      <a:alpha val="43137"/>
                    </a:srgbClr>
                  </a:outerShdw>
                </a:effectLst>
              </a:rPr>
              <a:t>biblischen Zeiten</a:t>
            </a:r>
            <a:r>
              <a:rPr lang="de-DE" b="1" smtClean="0">
                <a:solidFill>
                  <a:schemeClr val="accent6">
                    <a:lumMod val="20000"/>
                    <a:lumOff val="80000"/>
                  </a:schemeClr>
                </a:solidFill>
                <a:effectLst>
                  <a:outerShdw blurRad="38100" dist="38100" dir="2700000" algn="tl">
                    <a:srgbClr val="000000">
                      <a:alpha val="43137"/>
                    </a:srgbClr>
                  </a:outerShdw>
                </a:effectLst>
              </a:rPr>
              <a:t/>
            </a:r>
            <a:br>
              <a:rPr lang="de-DE" b="1" smtClean="0">
                <a:solidFill>
                  <a:schemeClr val="accent6">
                    <a:lumMod val="20000"/>
                    <a:lumOff val="80000"/>
                  </a:schemeClr>
                </a:solidFill>
                <a:effectLst>
                  <a:outerShdw blurRad="38100" dist="38100" dir="2700000" algn="tl">
                    <a:srgbClr val="000000">
                      <a:alpha val="43137"/>
                    </a:srgbClr>
                  </a:outerShdw>
                </a:effectLst>
              </a:rPr>
            </a:br>
            <a:endParaRPr lang="de-DE" b="1">
              <a:solidFill>
                <a:schemeClr val="accent6">
                  <a:lumMod val="20000"/>
                  <a:lumOff val="80000"/>
                </a:schemeClr>
              </a:solidFill>
              <a:effectLst>
                <a:outerShdw blurRad="38100" dist="38100" dir="2700000" algn="tl">
                  <a:srgbClr val="000000">
                    <a:alpha val="43137"/>
                  </a:srgbClr>
                </a:outerShdw>
              </a:effectLst>
              <a:cs typeface="Arial" pitchFamily="34" charset="0"/>
            </a:endParaRPr>
          </a:p>
        </p:txBody>
      </p:sp>
      <p:sp>
        <p:nvSpPr>
          <p:cNvPr id="23556" name="AutoShape 7">
            <a:hlinkClick r:id="rId2" action="ppaction://hlinkpres?slideindex=1&amp;slidetitle="/>
          </p:cNvPr>
          <p:cNvSpPr>
            <a:spLocks noChangeArrowheads="1"/>
          </p:cNvSpPr>
          <p:nvPr/>
        </p:nvSpPr>
        <p:spPr bwMode="auto">
          <a:xfrm>
            <a:off x="0" y="5634038"/>
            <a:ext cx="9144000" cy="1223962"/>
          </a:xfrm>
          <a:prstGeom prst="leftRightArrow">
            <a:avLst>
              <a:gd name="adj1" fmla="val 60833"/>
              <a:gd name="adj2" fmla="val 48249"/>
            </a:avLst>
          </a:prstGeom>
          <a:gradFill rotWithShape="0">
            <a:gsLst>
              <a:gs pos="0">
                <a:srgbClr val="660066"/>
              </a:gs>
              <a:gs pos="100000">
                <a:srgbClr val="FFFF00"/>
              </a:gs>
            </a:gsLst>
            <a:lin ang="5400000" scaled="1"/>
          </a:gradFill>
          <a:ln w="9525">
            <a:solidFill>
              <a:schemeClr val="tx1"/>
            </a:solidFill>
            <a:miter lim="800000"/>
            <a:headEnd/>
            <a:tailEnd/>
          </a:ln>
        </p:spPr>
        <p:txBody>
          <a:bodyPr wrap="none" anchor="ctr"/>
          <a:lstStyle/>
          <a:p>
            <a:endParaRPr lang="fr-FR" sz="3600">
              <a:solidFill>
                <a:schemeClr val="bg1"/>
              </a:solidFill>
            </a:endParaRPr>
          </a:p>
        </p:txBody>
      </p:sp>
      <p:sp>
        <p:nvSpPr>
          <p:cNvPr id="5" name="Text Box 12"/>
          <p:cNvSpPr txBox="1">
            <a:spLocks noChangeArrowheads="1"/>
          </p:cNvSpPr>
          <p:nvPr/>
        </p:nvSpPr>
        <p:spPr bwMode="auto">
          <a:xfrm>
            <a:off x="2843213" y="6021388"/>
            <a:ext cx="5205412" cy="519112"/>
          </a:xfrm>
          <a:prstGeom prst="rect">
            <a:avLst/>
          </a:prstGeom>
          <a:noFill/>
          <a:ln w="9525" algn="ctr">
            <a:noFill/>
            <a:miter lim="800000"/>
            <a:headEnd/>
            <a:tailEnd/>
          </a:ln>
          <a:effectLst/>
        </p:spPr>
        <p:txBody>
          <a:bodyPr>
            <a:spAutoFit/>
          </a:bodyPr>
          <a:lstStyle/>
          <a:p>
            <a:pPr>
              <a:defRPr/>
            </a:pPr>
            <a:r>
              <a:rPr lang="de-CH" sz="2800" dirty="0">
                <a:effectLst>
                  <a:outerShdw blurRad="38100" dist="38100" dir="2700000" algn="tl">
                    <a:srgbClr val="000000">
                      <a:alpha val="43137"/>
                    </a:srgbClr>
                  </a:outerShdw>
                </a:effectLst>
              </a:rPr>
              <a:t>Die Geschichte Israels</a:t>
            </a:r>
            <a:endParaRPr lang="de-DE" sz="2800" dirty="0">
              <a:effectLst>
                <a:outerShdw blurRad="38100" dist="38100" dir="2700000" algn="tl">
                  <a:srgbClr val="000000">
                    <a:alpha val="43137"/>
                  </a:srgbClr>
                </a:outerShdw>
              </a:effectLst>
            </a:endParaRP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defRPr/>
            </a:pPr>
            <a:r>
              <a:rPr lang="de-DE" dirty="0" smtClean="0">
                <a:effectLst>
                  <a:outerShdw blurRad="38100" dist="38100" dir="2700000" algn="tl">
                    <a:srgbClr val="000000">
                      <a:alpha val="43137"/>
                    </a:srgbClr>
                  </a:outerShdw>
                </a:effectLst>
              </a:rPr>
              <a:t>1. Liberale Theologie</a:t>
            </a:r>
            <a:endParaRPr lang="de-DE" dirty="0">
              <a:effectLst>
                <a:outerShdw blurRad="38100" dist="38100" dir="2700000" algn="tl">
                  <a:srgbClr val="000000">
                    <a:alpha val="43137"/>
                  </a:srgbClr>
                </a:outerShdw>
              </a:effectLst>
            </a:endParaRPr>
          </a:p>
        </p:txBody>
      </p:sp>
      <p:sp>
        <p:nvSpPr>
          <p:cNvPr id="3" name="Titel 2"/>
          <p:cNvSpPr>
            <a:spLocks noGrp="1"/>
          </p:cNvSpPr>
          <p:nvPr>
            <p:ph type="title"/>
          </p:nvPr>
        </p:nvSpPr>
        <p:spPr>
          <a:xfrm>
            <a:off x="395536" y="332656"/>
            <a:ext cx="8229600" cy="1368152"/>
          </a:xfrm>
        </p:spPr>
        <p:txBody>
          <a:bodyPr>
            <a:normAutofit fontScale="90000"/>
          </a:bodyPr>
          <a:lstStyle/>
          <a:p>
            <a:pPr>
              <a:defRPr/>
            </a:pPr>
            <a:r>
              <a:rPr lang="de-DE" sz="4400" smtClean="0">
                <a:solidFill>
                  <a:srgbClr val="FFC000"/>
                </a:solidFill>
                <a:effectLst>
                  <a:outerShdw blurRad="38100" dist="38100" dir="2700000" algn="tl">
                    <a:srgbClr val="000000">
                      <a:alpha val="43137"/>
                    </a:srgbClr>
                  </a:outerShdw>
                </a:effectLst>
              </a:rPr>
              <a:t>5. Versuche, das Problem zu lösen</a:t>
            </a:r>
            <a:br>
              <a:rPr lang="de-DE" sz="4400" smtClean="0">
                <a:solidFill>
                  <a:srgbClr val="FFC000"/>
                </a:solidFill>
                <a:effectLst>
                  <a:outerShdw blurRad="38100" dist="38100" dir="2700000" algn="tl">
                    <a:srgbClr val="000000">
                      <a:alpha val="43137"/>
                    </a:srgbClr>
                  </a:outerShdw>
                </a:effectLst>
              </a:rPr>
            </a:br>
            <a:endParaRPr lang="de-DE" sz="4400">
              <a:solidFill>
                <a:srgbClr val="FFC000"/>
              </a:solidFill>
              <a:effectLst>
                <a:outerShdw blurRad="38100" dist="38100" dir="2700000" algn="tl">
                  <a:srgbClr val="000000">
                    <a:alpha val="43137"/>
                  </a:srgbClr>
                </a:outerShdw>
              </a:effectLst>
              <a:cs typeface="Arial" pitchFamily="34" charset="0"/>
            </a:endParaRPr>
          </a:p>
        </p:txBody>
      </p:sp>
      <p:pic>
        <p:nvPicPr>
          <p:cNvPr id="21508" name="Picture 7" descr="http://upload.wikimedia.org/wikipedia/commons/a/a0/Rudolf_Bultmann_Portrait.jpg"/>
          <p:cNvPicPr>
            <a:picLocks noChangeAspect="1" noChangeArrowheads="1"/>
          </p:cNvPicPr>
          <p:nvPr/>
        </p:nvPicPr>
        <p:blipFill>
          <a:blip r:embed="rId2"/>
          <a:srcRect/>
          <a:stretch>
            <a:fillRect/>
          </a:stretch>
        </p:blipFill>
        <p:spPr bwMode="auto">
          <a:xfrm>
            <a:off x="2627313" y="2636838"/>
            <a:ext cx="3354387" cy="2520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feld 5"/>
          <p:cNvSpPr txBox="1"/>
          <p:nvPr/>
        </p:nvSpPr>
        <p:spPr>
          <a:xfrm>
            <a:off x="2627313" y="5229225"/>
            <a:ext cx="2747962" cy="708025"/>
          </a:xfrm>
          <a:prstGeom prst="rect">
            <a:avLst/>
          </a:prstGeom>
          <a:noFill/>
        </p:spPr>
        <p:txBody>
          <a:bodyPr wrap="none">
            <a:spAutoFit/>
          </a:bodyPr>
          <a:lstStyle/>
          <a:p>
            <a:pPr>
              <a:defRPr/>
            </a:pPr>
            <a:r>
              <a:rPr lang="de-DE" sz="2000" dirty="0">
                <a:effectLst>
                  <a:outerShdw blurRad="38100" dist="38100" dir="2700000" algn="tl">
                    <a:srgbClr val="000000">
                      <a:alpha val="43137"/>
                    </a:srgbClr>
                  </a:outerShdw>
                </a:effectLst>
                <a:latin typeface="+mn-lt"/>
              </a:rPr>
              <a:t>Prof. Rudolf Bultmann </a:t>
            </a:r>
          </a:p>
          <a:p>
            <a:pPr>
              <a:defRPr/>
            </a:pPr>
            <a:r>
              <a:rPr lang="de-DE" sz="2000" dirty="0">
                <a:effectLst>
                  <a:outerShdw blurRad="38100" dist="38100" dir="2700000" algn="tl">
                    <a:srgbClr val="000000">
                      <a:alpha val="43137"/>
                    </a:srgbClr>
                  </a:outerShdw>
                </a:effectLst>
                <a:latin typeface="+mn-lt"/>
              </a:rPr>
              <a:t>(1884 – 1976)</a:t>
            </a:r>
          </a:p>
        </p:txBody>
      </p:sp>
      <p:sp>
        <p:nvSpPr>
          <p:cNvPr id="24582" name="Textfeld 4"/>
          <p:cNvSpPr txBox="1">
            <a:spLocks noChangeArrowheads="1"/>
          </p:cNvSpPr>
          <p:nvPr/>
        </p:nvSpPr>
        <p:spPr bwMode="auto">
          <a:xfrm>
            <a:off x="5580063" y="4797425"/>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1100"/>
              <a:t>FB</a:t>
            </a: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idx="1"/>
          </p:nvPr>
        </p:nvSpPr>
        <p:spPr>
          <a:xfrm>
            <a:off x="468313" y="1844675"/>
            <a:ext cx="8302625" cy="2446338"/>
          </a:xfrm>
        </p:spPr>
        <p:txBody>
          <a:bodyPr>
            <a:spAutoFit/>
          </a:bodyPr>
          <a:lstStyle/>
          <a:p>
            <a:pPr marL="419100" indent="-382588" algn="ctr" eaLnBrk="1" hangingPunct="1">
              <a:buFont typeface="Tahom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smtClean="0">
                <a:effectLst>
                  <a:outerShdw blurRad="38100" dist="38100" dir="2700000" algn="tl">
                    <a:srgbClr val="000000">
                      <a:alpha val="43137"/>
                    </a:srgbClr>
                  </a:outerShdw>
                </a:effectLst>
              </a:rPr>
              <a:t>www.sermon-online.de</a:t>
            </a:r>
            <a:endParaRPr lang="en-GB" dirty="0" smtClean="0">
              <a:effectLst>
                <a:outerShdw blurRad="38100" dist="38100" dir="2700000" algn="tl">
                  <a:srgbClr val="000000">
                    <a:alpha val="43137"/>
                  </a:srgbClr>
                </a:outerShdw>
              </a:effectLst>
              <a:hlinkClick r:id="rId3"/>
            </a:endParaRPr>
          </a:p>
          <a:p>
            <a:pPr marL="419100" indent="-382588" eaLnBrk="1" hangingPunct="1">
              <a:buFont typeface="Tahom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1000" b="1" dirty="0" smtClean="0">
              <a:effectLst>
                <a:outerShdw blurRad="38100" dist="38100" dir="2700000" algn="tl">
                  <a:srgbClr val="000000">
                    <a:alpha val="43137"/>
                  </a:srgbClr>
                </a:outerShdw>
              </a:effectLst>
            </a:endParaRPr>
          </a:p>
          <a:p>
            <a:pPr marL="419100" indent="-382588" eaLnBrk="1" hangingPunct="1">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000" dirty="0" smtClean="0"/>
          </a:p>
          <a:p>
            <a:pPr marL="419100" indent="-382588" algn="ctr" eaLnBrk="1" hangingPunct="1">
              <a:buFont typeface="Wingdings 2" pitchFamily="18"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dirty="0" smtClean="0">
                <a:effectLst>
                  <a:outerShdw blurRad="38100" dist="38100" dir="2700000" algn="tl">
                    <a:srgbClr val="000000">
                      <a:alpha val="43137"/>
                    </a:srgbClr>
                  </a:outerShdw>
                </a:effectLst>
                <a:sym typeface="Wingdings" pitchFamily="2" charset="2"/>
              </a:rPr>
              <a:t>“Roger </a:t>
            </a:r>
            <a:r>
              <a:rPr lang="en-GB" sz="2000" dirty="0" err="1" smtClean="0">
                <a:effectLst>
                  <a:outerShdw blurRad="38100" dist="38100" dir="2700000" algn="tl">
                    <a:srgbClr val="000000">
                      <a:alpha val="43137"/>
                    </a:srgbClr>
                  </a:outerShdw>
                </a:effectLst>
                <a:sym typeface="Wingdings" pitchFamily="2" charset="2"/>
              </a:rPr>
              <a:t>Liebi</a:t>
            </a:r>
            <a:r>
              <a:rPr lang="en-GB" sz="2000" dirty="0" smtClean="0">
                <a:effectLst>
                  <a:outerShdw blurRad="38100" dist="38100" dir="2700000" algn="tl">
                    <a:srgbClr val="000000">
                      <a:alpha val="43137"/>
                    </a:srgbClr>
                  </a:outerShdw>
                </a:effectLst>
                <a:sym typeface="Wingdings" pitchFamily="2" charset="2"/>
              </a:rPr>
              <a:t>”</a:t>
            </a:r>
          </a:p>
          <a:p>
            <a:pPr marL="419100" indent="-382588" algn="ctr" eaLnBrk="1" hangingPunct="1">
              <a:buFont typeface="Wingdings 2" pitchFamily="18"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err="1" smtClean="0">
                <a:effectLst>
                  <a:outerShdw blurRad="38100" dist="38100" dir="2700000" algn="tl">
                    <a:srgbClr val="000000">
                      <a:alpha val="43137"/>
                    </a:srgbClr>
                  </a:outerShdw>
                </a:effectLst>
                <a:sym typeface="Wingdings" pitchFamily="2" charset="2"/>
              </a:rPr>
              <a:t>Gratisdownload</a:t>
            </a:r>
            <a:r>
              <a:rPr lang="en-GB" dirty="0" smtClean="0">
                <a:effectLst>
                  <a:outerShdw blurRad="38100" dist="38100" dir="2700000" algn="tl">
                    <a:srgbClr val="000000">
                      <a:alpha val="43137"/>
                    </a:srgbClr>
                  </a:outerShdw>
                </a:effectLst>
                <a:sym typeface="Wingdings" pitchFamily="2" charset="2"/>
              </a:rPr>
              <a:t> von </a:t>
            </a:r>
            <a:r>
              <a:rPr lang="en-GB" dirty="0" err="1" smtClean="0">
                <a:effectLst>
                  <a:outerShdw blurRad="38100" dist="38100" dir="2700000" algn="tl">
                    <a:srgbClr val="000000">
                      <a:alpha val="43137"/>
                    </a:srgbClr>
                  </a:outerShdw>
                </a:effectLst>
                <a:sym typeface="Wingdings" pitchFamily="2" charset="2"/>
              </a:rPr>
              <a:t>über</a:t>
            </a:r>
            <a:r>
              <a:rPr lang="en-GB" dirty="0" smtClean="0">
                <a:effectLst>
                  <a:outerShdw blurRad="38100" dist="38100" dir="2700000" algn="tl">
                    <a:srgbClr val="000000">
                      <a:alpha val="43137"/>
                    </a:srgbClr>
                  </a:outerShdw>
                </a:effectLst>
                <a:sym typeface="Wingdings" pitchFamily="2" charset="2"/>
              </a:rPr>
              <a:t> </a:t>
            </a:r>
          </a:p>
          <a:p>
            <a:pPr marL="419100" indent="-382588" algn="ctr" eaLnBrk="1" hangingPunct="1">
              <a:buFont typeface="Wingdings 2" pitchFamily="18"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smtClean="0">
                <a:effectLst>
                  <a:outerShdw blurRad="38100" dist="38100" dir="2700000" algn="tl">
                    <a:srgbClr val="000000">
                      <a:alpha val="43137"/>
                    </a:srgbClr>
                  </a:outerShdw>
                </a:effectLst>
                <a:sym typeface="Wingdings" pitchFamily="2" charset="2"/>
              </a:rPr>
              <a:t>200 </a:t>
            </a:r>
            <a:r>
              <a:rPr lang="en-GB" dirty="0" err="1" smtClean="0">
                <a:effectLst>
                  <a:outerShdw blurRad="38100" dist="38100" dir="2700000" algn="tl">
                    <a:srgbClr val="000000">
                      <a:alpha val="43137"/>
                    </a:srgbClr>
                  </a:outerShdw>
                </a:effectLst>
                <a:sym typeface="Wingdings" pitchFamily="2" charset="2"/>
              </a:rPr>
              <a:t>Vortrags</a:t>
            </a:r>
            <a:r>
              <a:rPr lang="en-GB" dirty="0" smtClean="0">
                <a:effectLst>
                  <a:outerShdw blurRad="38100" dist="38100" dir="2700000" algn="tl">
                    <a:srgbClr val="000000">
                      <a:alpha val="43137"/>
                    </a:srgbClr>
                  </a:outerShdw>
                </a:effectLst>
                <a:sym typeface="Wingdings" pitchFamily="2" charset="2"/>
              </a:rPr>
              <a:t>-Files</a:t>
            </a:r>
            <a:endParaRPr lang="en-GB" dirty="0" smtClean="0">
              <a:effectLst>
                <a:outerShdw blurRad="38100" dist="38100" dir="2700000" algn="tl">
                  <a:srgbClr val="000000">
                    <a:alpha val="43137"/>
                  </a:srgbClr>
                </a:outerShdw>
              </a:effectLst>
            </a:endParaRPr>
          </a:p>
        </p:txBody>
      </p:sp>
      <p:sp>
        <p:nvSpPr>
          <p:cNvPr id="6" name="Rectangle 2"/>
          <p:cNvSpPr>
            <a:spLocks noGrp="1" noChangeArrowheads="1"/>
          </p:cNvSpPr>
          <p:nvPr>
            <p:ph type="title"/>
          </p:nvPr>
        </p:nvSpPr>
        <p:spPr>
          <a:xfrm>
            <a:off x="0" y="500674"/>
            <a:ext cx="9144000" cy="720080"/>
          </a:xfrm>
        </p:spPr>
        <p:txBody>
          <a:bodyPr anchor="ctr">
            <a:normAutofit fontScale="90000"/>
          </a:bodyPr>
          <a:lstStyle/>
          <a:p>
            <a:pPr algn="ctr" eaLnBrk="1" fontAlgn="auto" hangingPunct="1">
              <a:spcAft>
                <a:spcPts val="0"/>
              </a:spcAft>
              <a:defRPr/>
            </a:pPr>
            <a:r>
              <a:rPr lang="de-DE" sz="3600" smtClean="0">
                <a:solidFill>
                  <a:srgbClr val="262626"/>
                </a:solidFill>
                <a:effectLst/>
              </a:rPr>
              <a:t/>
            </a:r>
            <a:br>
              <a:rPr lang="de-DE" sz="3600" smtClean="0">
                <a:solidFill>
                  <a:srgbClr val="262626"/>
                </a:solidFill>
                <a:effectLst/>
              </a:rPr>
            </a:br>
            <a:r>
              <a:rPr lang="de-DE" sz="4400" smtClean="0">
                <a:solidFill>
                  <a:schemeClr val="tx1"/>
                </a:solidFill>
                <a:effectLst>
                  <a:outerShdw blurRad="38100" dist="38100" dir="2700000" algn="tl">
                    <a:srgbClr val="000000">
                      <a:alpha val="43137"/>
                    </a:srgbClr>
                  </a:outerShdw>
                </a:effectLst>
              </a:rPr>
              <a:t>Vorträge</a:t>
            </a:r>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defRPr/>
            </a:pPr>
            <a:r>
              <a:rPr lang="de-DE" dirty="0" smtClean="0">
                <a:effectLst>
                  <a:outerShdw blurRad="38100" dist="38100" dir="2700000" algn="tl">
                    <a:srgbClr val="000000">
                      <a:alpha val="43137"/>
                    </a:srgbClr>
                  </a:outerShdw>
                </a:effectLst>
              </a:rPr>
              <a:t>2. Ritualismus</a:t>
            </a:r>
            <a:endParaRPr lang="de-DE" dirty="0">
              <a:effectLst>
                <a:outerShdw blurRad="38100" dist="38100" dir="2700000" algn="tl">
                  <a:srgbClr val="000000">
                    <a:alpha val="43137"/>
                  </a:srgbClr>
                </a:outerShdw>
              </a:effectLst>
            </a:endParaRPr>
          </a:p>
        </p:txBody>
      </p:sp>
      <p:sp>
        <p:nvSpPr>
          <p:cNvPr id="3" name="Titel 2"/>
          <p:cNvSpPr>
            <a:spLocks noGrp="1"/>
          </p:cNvSpPr>
          <p:nvPr>
            <p:ph type="title"/>
          </p:nvPr>
        </p:nvSpPr>
        <p:spPr>
          <a:xfrm>
            <a:off x="395536" y="332656"/>
            <a:ext cx="8229600" cy="1368152"/>
          </a:xfrm>
        </p:spPr>
        <p:txBody>
          <a:bodyPr>
            <a:normAutofit fontScale="90000"/>
          </a:bodyPr>
          <a:lstStyle/>
          <a:p>
            <a:pPr>
              <a:defRPr/>
            </a:pPr>
            <a:r>
              <a:rPr lang="de-DE" smtClean="0">
                <a:solidFill>
                  <a:srgbClr val="FFC000"/>
                </a:solidFill>
                <a:effectLst>
                  <a:outerShdw blurRad="38100" dist="38100" dir="2700000" algn="tl">
                    <a:srgbClr val="000000">
                      <a:alpha val="43137"/>
                    </a:srgbClr>
                  </a:outerShdw>
                </a:effectLst>
              </a:rPr>
              <a:t>5. Versuche, das Problem zu lösen</a:t>
            </a:r>
            <a:br>
              <a:rPr lang="de-DE" smtClean="0">
                <a:solidFill>
                  <a:srgbClr val="FFC000"/>
                </a:solidFill>
                <a:effectLst>
                  <a:outerShdw blurRad="38100" dist="38100" dir="2700000" algn="tl">
                    <a:srgbClr val="000000">
                      <a:alpha val="43137"/>
                    </a:srgbClr>
                  </a:outerShdw>
                </a:effectLst>
              </a:rPr>
            </a:br>
            <a:endParaRPr lang="de-DE">
              <a:solidFill>
                <a:srgbClr val="FFC000"/>
              </a:solidFill>
              <a:effectLst>
                <a:outerShdw blurRad="38100" dist="38100" dir="2700000" algn="tl">
                  <a:srgbClr val="000000">
                    <a:alpha val="43137"/>
                  </a:srgbClr>
                </a:outerShdw>
              </a:effectLst>
              <a:cs typeface="Arial" pitchFamily="34" charset="0"/>
            </a:endParaRPr>
          </a:p>
        </p:txBody>
      </p:sp>
      <p:pic>
        <p:nvPicPr>
          <p:cNvPr id="22532" name="Picture 2" descr="File:Taizechurch.jpg"/>
          <p:cNvPicPr>
            <a:picLocks noChangeAspect="1" noChangeArrowheads="1"/>
          </p:cNvPicPr>
          <p:nvPr/>
        </p:nvPicPr>
        <p:blipFill>
          <a:blip r:embed="rId2"/>
          <a:srcRect/>
          <a:stretch>
            <a:fillRect/>
          </a:stretch>
        </p:blipFill>
        <p:spPr bwMode="auto">
          <a:xfrm>
            <a:off x="1692275" y="2060575"/>
            <a:ext cx="6338888" cy="41767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5605" name="Textfeld 4"/>
          <p:cNvSpPr txBox="1">
            <a:spLocks noChangeArrowheads="1"/>
          </p:cNvSpPr>
          <p:nvPr/>
        </p:nvSpPr>
        <p:spPr bwMode="auto">
          <a:xfrm>
            <a:off x="7667625" y="5949950"/>
            <a:ext cx="34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1100"/>
              <a:t>FB</a:t>
            </a: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defRPr/>
            </a:pPr>
            <a:r>
              <a:rPr lang="de-DE" dirty="0" smtClean="0">
                <a:effectLst>
                  <a:outerShdw blurRad="38100" dist="38100" dir="2700000" algn="tl">
                    <a:srgbClr val="000000">
                      <a:alpha val="43137"/>
                    </a:srgbClr>
                  </a:outerShdw>
                </a:effectLst>
              </a:rPr>
              <a:t>3. Pfingstbewegung (Anfang des 20. </a:t>
            </a:r>
            <a:r>
              <a:rPr lang="de-DE" dirty="0" err="1" smtClean="0">
                <a:effectLst>
                  <a:outerShdw blurRad="38100" dist="38100" dir="2700000" algn="tl">
                    <a:srgbClr val="000000">
                      <a:alpha val="43137"/>
                    </a:srgbClr>
                  </a:outerShdw>
                </a:effectLst>
              </a:rPr>
              <a:t>Jahrh</a:t>
            </a:r>
            <a:r>
              <a:rPr lang="de-DE" dirty="0" smtClean="0">
                <a:effectLst>
                  <a:outerShdw blurRad="38100" dist="38100" dir="2700000" algn="tl">
                    <a:srgbClr val="000000">
                      <a:alpha val="43137"/>
                    </a:srgbClr>
                  </a:outerShdw>
                </a:effectLst>
              </a:rPr>
              <a:t>.), Charismatische Bewegung (60er Jahre), 3. Welle (80er/90er Jahre)</a:t>
            </a:r>
          </a:p>
          <a:p>
            <a:pPr>
              <a:defRPr/>
            </a:pPr>
            <a:endParaRPr lang="de-DE" dirty="0">
              <a:solidFill>
                <a:schemeClr val="accent6">
                  <a:lumMod val="20000"/>
                  <a:lumOff val="80000"/>
                </a:schemeClr>
              </a:solidFill>
              <a:effectLst>
                <a:outerShdw blurRad="38100" dist="38100" dir="2700000" algn="tl">
                  <a:srgbClr val="000000">
                    <a:alpha val="43137"/>
                  </a:srgbClr>
                </a:outerShdw>
              </a:effectLst>
            </a:endParaRPr>
          </a:p>
        </p:txBody>
      </p:sp>
      <p:sp>
        <p:nvSpPr>
          <p:cNvPr id="3" name="Titel 2"/>
          <p:cNvSpPr>
            <a:spLocks noGrp="1"/>
          </p:cNvSpPr>
          <p:nvPr>
            <p:ph type="title"/>
          </p:nvPr>
        </p:nvSpPr>
        <p:spPr>
          <a:xfrm>
            <a:off x="395536" y="332656"/>
            <a:ext cx="8229600" cy="1368152"/>
          </a:xfrm>
        </p:spPr>
        <p:txBody>
          <a:bodyPr>
            <a:normAutofit fontScale="90000"/>
          </a:bodyPr>
          <a:lstStyle/>
          <a:p>
            <a:pPr>
              <a:defRPr/>
            </a:pPr>
            <a:r>
              <a:rPr lang="de-DE" smtClean="0">
                <a:solidFill>
                  <a:srgbClr val="FFC000"/>
                </a:solidFill>
                <a:effectLst>
                  <a:outerShdw blurRad="38100" dist="38100" dir="2700000" algn="tl">
                    <a:srgbClr val="000000">
                      <a:alpha val="43137"/>
                    </a:srgbClr>
                  </a:outerShdw>
                </a:effectLst>
              </a:rPr>
              <a:t>5. Versuche, das Problem zu lösen</a:t>
            </a:r>
            <a:br>
              <a:rPr lang="de-DE" smtClean="0">
                <a:solidFill>
                  <a:srgbClr val="FFC000"/>
                </a:solidFill>
                <a:effectLst>
                  <a:outerShdw blurRad="38100" dist="38100" dir="2700000" algn="tl">
                    <a:srgbClr val="000000">
                      <a:alpha val="43137"/>
                    </a:srgbClr>
                  </a:outerShdw>
                </a:effectLst>
              </a:rPr>
            </a:br>
            <a:endParaRPr lang="de-DE">
              <a:solidFill>
                <a:srgbClr val="FFC000"/>
              </a:solidFill>
              <a:effectLst>
                <a:outerShdw blurRad="38100" dist="38100" dir="2700000" algn="tl">
                  <a:srgbClr val="000000">
                    <a:alpha val="43137"/>
                  </a:srgbClr>
                </a:outerShdw>
              </a:effectLst>
              <a:cs typeface="Arial" pitchFamily="34" charset="0"/>
            </a:endParaRPr>
          </a:p>
        </p:txBody>
      </p:sp>
      <p:pic>
        <p:nvPicPr>
          <p:cNvPr id="23556" name="Picture 2" descr="File:Hillsong Live Australia, Zagreb 3.jpg"/>
          <p:cNvPicPr>
            <a:picLocks noChangeAspect="1" noChangeArrowheads="1"/>
          </p:cNvPicPr>
          <p:nvPr/>
        </p:nvPicPr>
        <p:blipFill>
          <a:blip r:embed="rId2"/>
          <a:srcRect/>
          <a:stretch>
            <a:fillRect/>
          </a:stretch>
        </p:blipFill>
        <p:spPr bwMode="auto">
          <a:xfrm>
            <a:off x="2555875" y="2997200"/>
            <a:ext cx="4224338" cy="31670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6629" name="Textfeld 7"/>
          <p:cNvSpPr txBox="1">
            <a:spLocks noChangeArrowheads="1"/>
          </p:cNvSpPr>
          <p:nvPr/>
        </p:nvSpPr>
        <p:spPr bwMode="auto">
          <a:xfrm>
            <a:off x="2555875" y="2997200"/>
            <a:ext cx="24907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1200"/>
              <a:t>Janesdrilc CC 1.0 Verzicht Copyright</a:t>
            </a:r>
          </a:p>
        </p:txBody>
      </p:sp>
      <p:sp>
        <p:nvSpPr>
          <p:cNvPr id="6" name="Ellipse 5"/>
          <p:cNvSpPr/>
          <p:nvPr/>
        </p:nvSpPr>
        <p:spPr>
          <a:xfrm>
            <a:off x="5724525" y="4724400"/>
            <a:ext cx="1152525" cy="7207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100" dirty="0" err="1"/>
              <a:t>Hillsong</a:t>
            </a:r>
            <a:endParaRPr lang="de-DE" sz="1100" dirty="0"/>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defRPr/>
            </a:pPr>
            <a:r>
              <a:rPr lang="de-DE" dirty="0" smtClean="0">
                <a:effectLst>
                  <a:outerShdw blurRad="38100" dist="38100" dir="2700000" algn="tl">
                    <a:srgbClr val="000000">
                      <a:alpha val="43137"/>
                    </a:srgbClr>
                  </a:outerShdw>
                </a:effectLst>
              </a:rPr>
              <a:t>4. Im säkularen Bereich: Mystik, Okkultismus, Esoterik, Drogen, Rockmusik, alles, was irgendwie einen „Kick“ auslöst (z.B. Extremsport) etc.</a:t>
            </a:r>
          </a:p>
          <a:p>
            <a:pPr>
              <a:defRPr/>
            </a:pPr>
            <a:endParaRPr lang="de-DE" dirty="0">
              <a:solidFill>
                <a:schemeClr val="accent6">
                  <a:lumMod val="20000"/>
                  <a:lumOff val="80000"/>
                </a:schemeClr>
              </a:solidFill>
              <a:effectLst>
                <a:outerShdw blurRad="38100" dist="38100" dir="2700000" algn="tl">
                  <a:srgbClr val="000000">
                    <a:alpha val="43137"/>
                  </a:srgbClr>
                </a:outerShdw>
              </a:effectLst>
            </a:endParaRPr>
          </a:p>
        </p:txBody>
      </p:sp>
      <p:sp>
        <p:nvSpPr>
          <p:cNvPr id="3" name="Titel 2"/>
          <p:cNvSpPr>
            <a:spLocks noGrp="1"/>
          </p:cNvSpPr>
          <p:nvPr>
            <p:ph type="title"/>
          </p:nvPr>
        </p:nvSpPr>
        <p:spPr>
          <a:xfrm>
            <a:off x="395536" y="332656"/>
            <a:ext cx="8229600" cy="1368152"/>
          </a:xfrm>
        </p:spPr>
        <p:txBody>
          <a:bodyPr>
            <a:normAutofit fontScale="90000"/>
          </a:bodyPr>
          <a:lstStyle/>
          <a:p>
            <a:pPr>
              <a:defRPr/>
            </a:pPr>
            <a:r>
              <a:rPr lang="de-DE" smtClean="0">
                <a:solidFill>
                  <a:srgbClr val="FFC000"/>
                </a:solidFill>
                <a:effectLst>
                  <a:outerShdw blurRad="38100" dist="38100" dir="2700000" algn="tl">
                    <a:srgbClr val="000000">
                      <a:alpha val="43137"/>
                    </a:srgbClr>
                  </a:outerShdw>
                </a:effectLst>
              </a:rPr>
              <a:t>5. Versuche, das Problem zu lösen</a:t>
            </a:r>
            <a:br>
              <a:rPr lang="de-DE" smtClean="0">
                <a:solidFill>
                  <a:srgbClr val="FFC000"/>
                </a:solidFill>
                <a:effectLst>
                  <a:outerShdw blurRad="38100" dist="38100" dir="2700000" algn="tl">
                    <a:srgbClr val="000000">
                      <a:alpha val="43137"/>
                    </a:srgbClr>
                  </a:outerShdw>
                </a:effectLst>
              </a:rPr>
            </a:br>
            <a:endParaRPr lang="de-DE">
              <a:solidFill>
                <a:srgbClr val="FFC000"/>
              </a:solidFill>
              <a:effectLst>
                <a:outerShdw blurRad="38100" dist="38100" dir="2700000" algn="tl">
                  <a:srgbClr val="000000">
                    <a:alpha val="43137"/>
                  </a:srgbClr>
                </a:outerShdw>
              </a:effectLst>
              <a:cs typeface="Arial" pitchFamily="34" charset="0"/>
            </a:endParaRPr>
          </a:p>
        </p:txBody>
      </p:sp>
      <p:pic>
        <p:nvPicPr>
          <p:cNvPr id="24580" name="Picture 2"/>
          <p:cNvPicPr>
            <a:picLocks noChangeAspect="1" noChangeArrowheads="1"/>
          </p:cNvPicPr>
          <p:nvPr/>
        </p:nvPicPr>
        <p:blipFill>
          <a:blip r:embed="rId2"/>
          <a:srcRect/>
          <a:stretch>
            <a:fillRect/>
          </a:stretch>
        </p:blipFill>
        <p:spPr bwMode="auto">
          <a:xfrm>
            <a:off x="1979613" y="2852738"/>
            <a:ext cx="5316537" cy="34559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7653" name="Textfeld 20"/>
          <p:cNvSpPr txBox="1">
            <a:spLocks noChangeArrowheads="1"/>
          </p:cNvSpPr>
          <p:nvPr/>
        </p:nvSpPr>
        <p:spPr bwMode="auto">
          <a:xfrm>
            <a:off x="5148263" y="6021388"/>
            <a:ext cx="21113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1000"/>
              <a:t>Michael Lowin CC-BY-SA 20/DE</a:t>
            </a: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916113"/>
            <a:ext cx="8229600" cy="4179887"/>
          </a:xfrm>
        </p:spPr>
        <p:txBody>
          <a:bodyPr/>
          <a:lstStyle/>
          <a:p>
            <a:pPr>
              <a:defRPr/>
            </a:pPr>
            <a:r>
              <a:rPr lang="de-DE" dirty="0" smtClean="0">
                <a:effectLst>
                  <a:outerShdw blurRad="38100" dist="38100" dir="2700000" algn="tl">
                    <a:srgbClr val="000000">
                      <a:alpha val="43137"/>
                    </a:srgbClr>
                  </a:outerShdw>
                </a:effectLst>
              </a:rPr>
              <a:t>1. In tiefer Not </a:t>
            </a:r>
          </a:p>
          <a:p>
            <a:pPr>
              <a:defRPr/>
            </a:pPr>
            <a:r>
              <a:rPr lang="de-DE" dirty="0" smtClean="0">
                <a:effectLst>
                  <a:outerShdw blurRad="38100" dist="38100" dir="2700000" algn="tl">
                    <a:srgbClr val="000000">
                      <a:alpha val="43137"/>
                    </a:srgbClr>
                  </a:outerShdw>
                </a:effectLst>
              </a:rPr>
              <a:t>Ps 91,15: </a:t>
            </a:r>
            <a:r>
              <a:rPr lang="de-DE" dirty="0" smtClean="0">
                <a:solidFill>
                  <a:srgbClr val="FFFF00"/>
                </a:solidFill>
                <a:effectLst>
                  <a:outerShdw blurRad="38100" dist="38100" dir="2700000" algn="tl">
                    <a:srgbClr val="000000">
                      <a:alpha val="43137"/>
                    </a:srgbClr>
                  </a:outerShdw>
                </a:effectLst>
              </a:rPr>
              <a:t>Er wird mich anrufen, und ich werde ihm antworten, ich werde </a:t>
            </a:r>
            <a:r>
              <a:rPr lang="de-DE" dirty="0" smtClean="0">
                <a:solidFill>
                  <a:srgbClr val="70FE10"/>
                </a:solidFill>
                <a:effectLst>
                  <a:outerShdw blurRad="38100" dist="38100" dir="2700000" algn="tl">
                    <a:srgbClr val="000000">
                      <a:alpha val="43137"/>
                    </a:srgbClr>
                  </a:outerShdw>
                </a:effectLst>
              </a:rPr>
              <a:t>bei ihm sein in der Bedrängnis</a:t>
            </a:r>
            <a:r>
              <a:rPr lang="de-DE" dirty="0" smtClean="0">
                <a:solidFill>
                  <a:srgbClr val="FFFF00"/>
                </a:solidFill>
                <a:effectLst>
                  <a:outerShdw blurRad="38100" dist="38100" dir="2700000" algn="tl">
                    <a:srgbClr val="000000">
                      <a:alpha val="43137"/>
                    </a:srgbClr>
                  </a:outerShdw>
                </a:effectLst>
              </a:rPr>
              <a:t>; ich werde ihn befreien und ihn verherrlichen.</a:t>
            </a:r>
          </a:p>
          <a:p>
            <a:pPr>
              <a:defRPr/>
            </a:pPr>
            <a:r>
              <a:rPr lang="de-DE" dirty="0" smtClean="0">
                <a:effectLst>
                  <a:outerShdw blurRad="38100" dist="38100" dir="2700000" algn="tl">
                    <a:srgbClr val="000000">
                      <a:alpha val="43137"/>
                    </a:srgbClr>
                  </a:outerShdw>
                </a:effectLst>
              </a:rPr>
              <a:t>Ps </a:t>
            </a:r>
            <a:r>
              <a:rPr lang="de-DE" dirty="0" smtClean="0"/>
              <a:t>34,18: </a:t>
            </a:r>
            <a:r>
              <a:rPr lang="de-DE" dirty="0" smtClean="0">
                <a:solidFill>
                  <a:srgbClr val="FFFF00"/>
                </a:solidFill>
                <a:effectLst>
                  <a:outerShdw blurRad="38100" dist="38100" dir="2700000" algn="tl">
                    <a:srgbClr val="000000">
                      <a:alpha val="43137"/>
                    </a:srgbClr>
                  </a:outerShdw>
                </a:effectLst>
              </a:rPr>
              <a:t>Sie schreien, und der HERR hört, </a:t>
            </a:r>
            <a:r>
              <a:rPr lang="de-DE" dirty="0" smtClean="0">
                <a:solidFill>
                  <a:srgbClr val="70FE10"/>
                </a:solidFill>
                <a:effectLst>
                  <a:outerShdw blurRad="38100" dist="38100" dir="2700000" algn="tl">
                    <a:srgbClr val="000000">
                      <a:alpha val="43137"/>
                    </a:srgbClr>
                  </a:outerShdw>
                </a:effectLst>
              </a:rPr>
              <a:t>und aus allen ihren Bedrängnissen errettet er sie</a:t>
            </a:r>
            <a:r>
              <a:rPr lang="de-DE" dirty="0" smtClean="0">
                <a:solidFill>
                  <a:srgbClr val="FFFF00"/>
                </a:solidFill>
                <a:effectLst>
                  <a:outerShdw blurRad="38100" dist="38100" dir="2700000" algn="tl">
                    <a:srgbClr val="000000">
                      <a:alpha val="43137"/>
                    </a:srgbClr>
                  </a:outerShdw>
                </a:effectLst>
              </a:rPr>
              <a:t>.</a:t>
            </a:r>
          </a:p>
          <a:p>
            <a:pPr>
              <a:buFont typeface="Wingdings 2" pitchFamily="18" charset="2"/>
              <a:buNone/>
              <a:defRPr/>
            </a:pPr>
            <a:endParaRPr lang="de-DE" dirty="0" smtClean="0">
              <a:solidFill>
                <a:srgbClr val="FFFF00"/>
              </a:solidFill>
            </a:endParaRPr>
          </a:p>
        </p:txBody>
      </p:sp>
      <p:sp>
        <p:nvSpPr>
          <p:cNvPr id="3" name="Titel 2"/>
          <p:cNvSpPr>
            <a:spLocks noGrp="1"/>
          </p:cNvSpPr>
          <p:nvPr>
            <p:ph type="title"/>
          </p:nvPr>
        </p:nvSpPr>
        <p:spPr>
          <a:xfrm>
            <a:off x="395536" y="476672"/>
            <a:ext cx="8229600" cy="1800200"/>
          </a:xfrm>
        </p:spPr>
        <p:txBody>
          <a:bodyPr>
            <a:normAutofit fontScale="90000"/>
          </a:bodyPr>
          <a:lstStyle/>
          <a:p>
            <a:pPr>
              <a:defRPr/>
            </a:pPr>
            <a:r>
              <a:rPr lang="de-DE" smtClean="0">
                <a:solidFill>
                  <a:srgbClr val="FFC000"/>
                </a:solidFill>
                <a:effectLst>
                  <a:outerShdw blurRad="38100" dist="38100" dir="2700000" algn="tl">
                    <a:srgbClr val="000000">
                      <a:alpha val="43137"/>
                    </a:srgbClr>
                  </a:outerShdw>
                </a:effectLst>
              </a:rPr>
              <a:t>6. Wie können wir Gott erleben/erfahren </a:t>
            </a:r>
            <a:r>
              <a:rPr lang="de-DE" err="1" smtClean="0">
                <a:solidFill>
                  <a:srgbClr val="FFC000"/>
                </a:solidFill>
                <a:effectLst>
                  <a:outerShdw blurRad="38100" dist="38100" dir="2700000" algn="tl">
                    <a:srgbClr val="000000">
                      <a:alpha val="43137"/>
                    </a:srgbClr>
                  </a:outerShdw>
                </a:effectLst>
              </a:rPr>
              <a:t>gemäss</a:t>
            </a:r>
            <a:r>
              <a:rPr lang="de-DE" smtClean="0">
                <a:solidFill>
                  <a:srgbClr val="FFC000"/>
                </a:solidFill>
                <a:effectLst>
                  <a:outerShdw blurRad="38100" dist="38100" dir="2700000" algn="tl">
                    <a:srgbClr val="000000">
                      <a:alpha val="43137"/>
                    </a:srgbClr>
                  </a:outerShdw>
                </a:effectLst>
              </a:rPr>
              <a:t> der Bibel?</a:t>
            </a:r>
            <a:r>
              <a:rPr lang="de-DE" smtClean="0"/>
              <a:t/>
            </a:r>
            <a:br>
              <a:rPr lang="de-DE" smtClean="0"/>
            </a:br>
            <a:endParaRPr lang="de-DE">
              <a:solidFill>
                <a:schemeClr val="accent6">
                  <a:lumMod val="20000"/>
                  <a:lumOff val="80000"/>
                </a:schemeClr>
              </a:solidFill>
              <a:effectLst>
                <a:outerShdw blurRad="38100" dist="38100" dir="2700000" algn="tl">
                  <a:srgbClr val="000000">
                    <a:alpha val="43137"/>
                  </a:srgbClr>
                </a:outerShdw>
              </a:effectLst>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5580063" y="2133600"/>
            <a:ext cx="2976562" cy="2232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Inhaltsplatzhalter 1"/>
          <p:cNvSpPr>
            <a:spLocks noGrp="1"/>
          </p:cNvSpPr>
          <p:nvPr>
            <p:ph idx="1"/>
          </p:nvPr>
        </p:nvSpPr>
        <p:spPr>
          <a:xfrm>
            <a:off x="468313" y="1916113"/>
            <a:ext cx="4895850" cy="4179887"/>
          </a:xfrm>
        </p:spPr>
        <p:txBody>
          <a:bodyPr/>
          <a:lstStyle/>
          <a:p>
            <a:pPr>
              <a:defRPr/>
            </a:pPr>
            <a:r>
              <a:rPr lang="de-DE" dirty="0" smtClean="0">
                <a:effectLst>
                  <a:outerShdw blurRad="38100" dist="38100" dir="2700000" algn="tl">
                    <a:srgbClr val="000000">
                      <a:alpha val="43137"/>
                    </a:srgbClr>
                  </a:outerShdw>
                </a:effectLst>
              </a:rPr>
              <a:t>2. Durch Demütigung und reuige Umkehr  zu Gott</a:t>
            </a:r>
          </a:p>
          <a:p>
            <a:pPr>
              <a:defRPr/>
            </a:pPr>
            <a:r>
              <a:rPr lang="de-DE" sz="2300" dirty="0" smtClean="0">
                <a:effectLst>
                  <a:outerShdw blurRad="38100" dist="38100" dir="2700000" algn="tl">
                    <a:srgbClr val="000000">
                      <a:alpha val="43137"/>
                    </a:srgbClr>
                  </a:outerShdw>
                </a:effectLst>
              </a:rPr>
              <a:t>Jes. 57,15: </a:t>
            </a:r>
            <a:r>
              <a:rPr lang="de-DE" sz="2300" dirty="0" smtClean="0">
                <a:solidFill>
                  <a:srgbClr val="FFFF00"/>
                </a:solidFill>
                <a:effectLst>
                  <a:outerShdw blurRad="38100" dist="38100" dir="2700000" algn="tl">
                    <a:srgbClr val="000000">
                      <a:alpha val="43137"/>
                    </a:srgbClr>
                  </a:outerShdw>
                </a:effectLst>
              </a:rPr>
              <a:t>Denn so spricht der Hohe und Erhabene, der in Ewigkeit wohnt, und dessen Name der Heilige ist: Ich wohne in der Höhe und im Heiligtum, und </a:t>
            </a:r>
            <a:r>
              <a:rPr lang="de-DE" sz="2300" dirty="0" smtClean="0">
                <a:solidFill>
                  <a:srgbClr val="70FE10"/>
                </a:solidFill>
                <a:effectLst>
                  <a:outerShdw blurRad="38100" dist="38100" dir="2700000" algn="tl">
                    <a:srgbClr val="000000">
                      <a:alpha val="43137"/>
                    </a:srgbClr>
                  </a:outerShdw>
                </a:effectLst>
              </a:rPr>
              <a:t>bei dem, der zerschlagenen und gebeugten Geistes ist</a:t>
            </a:r>
            <a:r>
              <a:rPr lang="de-DE" sz="2300" dirty="0" smtClean="0">
                <a:solidFill>
                  <a:srgbClr val="FFFF00"/>
                </a:solidFill>
                <a:effectLst>
                  <a:outerShdw blurRad="38100" dist="38100" dir="2700000" algn="tl">
                    <a:srgbClr val="000000">
                      <a:alpha val="43137"/>
                    </a:srgbClr>
                  </a:outerShdw>
                </a:effectLst>
              </a:rPr>
              <a:t>, um zu beleben den Geist der Gebeugten und zu beleben das Herz der Zerschlagenen. </a:t>
            </a:r>
          </a:p>
          <a:p>
            <a:pPr>
              <a:defRPr/>
            </a:pPr>
            <a:endParaRPr lang="de-DE" dirty="0" smtClean="0">
              <a:solidFill>
                <a:schemeClr val="bg1"/>
              </a:solidFill>
              <a:effectLst>
                <a:outerShdw blurRad="38100" dist="38100" dir="2700000" algn="tl">
                  <a:srgbClr val="000000">
                    <a:alpha val="43137"/>
                  </a:srgbClr>
                </a:outerShdw>
              </a:effectLst>
            </a:endParaRPr>
          </a:p>
          <a:p>
            <a:pPr>
              <a:defRPr/>
            </a:pPr>
            <a:endParaRPr lang="de-DE" dirty="0" smtClean="0">
              <a:solidFill>
                <a:schemeClr val="bg1"/>
              </a:solidFill>
              <a:effectLst>
                <a:outerShdw blurRad="38100" dist="38100" dir="2700000" algn="tl">
                  <a:srgbClr val="000000">
                    <a:alpha val="43137"/>
                  </a:srgbClr>
                </a:outerShdw>
              </a:effectLst>
            </a:endParaRPr>
          </a:p>
        </p:txBody>
      </p:sp>
      <p:sp>
        <p:nvSpPr>
          <p:cNvPr id="3" name="Titel 2"/>
          <p:cNvSpPr>
            <a:spLocks noGrp="1"/>
          </p:cNvSpPr>
          <p:nvPr>
            <p:ph type="title"/>
          </p:nvPr>
        </p:nvSpPr>
        <p:spPr>
          <a:xfrm>
            <a:off x="395536" y="476672"/>
            <a:ext cx="8229600" cy="1800200"/>
          </a:xfrm>
        </p:spPr>
        <p:txBody>
          <a:bodyPr>
            <a:normAutofit fontScale="90000"/>
          </a:bodyPr>
          <a:lstStyle/>
          <a:p>
            <a:pPr>
              <a:defRPr/>
            </a:pPr>
            <a:r>
              <a:rPr lang="de-DE" smtClean="0">
                <a:solidFill>
                  <a:srgbClr val="FFC000"/>
                </a:solidFill>
                <a:effectLst>
                  <a:outerShdw blurRad="38100" dist="38100" dir="2700000" algn="tl">
                    <a:srgbClr val="000000">
                      <a:alpha val="43137"/>
                    </a:srgbClr>
                  </a:outerShdw>
                </a:effectLst>
              </a:rPr>
              <a:t>6. Wie können wir Gott erleben/erfahren </a:t>
            </a:r>
            <a:r>
              <a:rPr lang="de-DE" err="1" smtClean="0">
                <a:solidFill>
                  <a:srgbClr val="FFC000"/>
                </a:solidFill>
                <a:effectLst>
                  <a:outerShdw blurRad="38100" dist="38100" dir="2700000" algn="tl">
                    <a:srgbClr val="000000">
                      <a:alpha val="43137"/>
                    </a:srgbClr>
                  </a:outerShdw>
                </a:effectLst>
              </a:rPr>
              <a:t>gemäss</a:t>
            </a:r>
            <a:r>
              <a:rPr lang="de-DE" smtClean="0">
                <a:solidFill>
                  <a:srgbClr val="FFC000"/>
                </a:solidFill>
                <a:effectLst>
                  <a:outerShdw blurRad="38100" dist="38100" dir="2700000" algn="tl">
                    <a:srgbClr val="000000">
                      <a:alpha val="43137"/>
                    </a:srgbClr>
                  </a:outerShdw>
                </a:effectLst>
              </a:rPr>
              <a:t> der Bibel?</a:t>
            </a:r>
            <a:r>
              <a:rPr lang="de-DE" smtClean="0"/>
              <a:t/>
            </a:r>
            <a:br>
              <a:rPr lang="de-DE" smtClean="0"/>
            </a:br>
            <a:endParaRPr lang="de-DE">
              <a:solidFill>
                <a:schemeClr val="accent6">
                  <a:lumMod val="20000"/>
                  <a:lumOff val="80000"/>
                </a:schemeClr>
              </a:solidFill>
              <a:effectLst>
                <a:outerShdw blurRad="38100" dist="38100" dir="2700000" algn="tl">
                  <a:srgbClr val="000000">
                    <a:alpha val="43137"/>
                  </a:srgbClr>
                </a:outerShdw>
              </a:effectLst>
              <a:cs typeface="Arial" pitchFamily="34" charset="0"/>
            </a:endParaRPr>
          </a:p>
        </p:txBody>
      </p:sp>
      <p:sp>
        <p:nvSpPr>
          <p:cNvPr id="29701" name="Textfeld 4"/>
          <p:cNvSpPr txBox="1">
            <a:spLocks noChangeArrowheads="1"/>
          </p:cNvSpPr>
          <p:nvPr/>
        </p:nvSpPr>
        <p:spPr bwMode="auto">
          <a:xfrm>
            <a:off x="8172450" y="2133600"/>
            <a:ext cx="3651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1100"/>
              <a:t>RL</a:t>
            </a:r>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68313" y="1916113"/>
            <a:ext cx="8229600" cy="4179887"/>
          </a:xfrm>
        </p:spPr>
        <p:txBody>
          <a:bodyPr/>
          <a:lstStyle/>
          <a:p>
            <a:pPr>
              <a:defRPr/>
            </a:pPr>
            <a:r>
              <a:rPr lang="de-DE" dirty="0" smtClean="0">
                <a:effectLst>
                  <a:outerShdw blurRad="38100" dist="38100" dir="2700000" algn="tl">
                    <a:srgbClr val="000000">
                      <a:alpha val="43137"/>
                    </a:srgbClr>
                  </a:outerShdw>
                </a:effectLst>
              </a:rPr>
              <a:t>3. Beim Singen: Ps 22,4; </a:t>
            </a:r>
            <a:r>
              <a:rPr lang="de-DE" dirty="0" err="1" smtClean="0">
                <a:effectLst>
                  <a:outerShdw blurRad="38100" dist="38100" dir="2700000" algn="tl">
                    <a:srgbClr val="000000">
                      <a:alpha val="43137"/>
                    </a:srgbClr>
                  </a:outerShdw>
                </a:effectLst>
              </a:rPr>
              <a:t>Eph</a:t>
            </a:r>
            <a:r>
              <a:rPr lang="de-DE" dirty="0" smtClean="0">
                <a:effectLst>
                  <a:outerShdw blurRad="38100" dist="38100" dir="2700000" algn="tl">
                    <a:srgbClr val="000000">
                      <a:alpha val="43137"/>
                    </a:srgbClr>
                  </a:outerShdw>
                </a:effectLst>
              </a:rPr>
              <a:t> 5,18-20; Kol 3,16; 1Chr 25,1 </a:t>
            </a:r>
          </a:p>
          <a:p>
            <a:pPr>
              <a:defRPr/>
            </a:pPr>
            <a:r>
              <a:rPr lang="de-DE" dirty="0" smtClean="0">
                <a:effectLst>
                  <a:outerShdw blurRad="38100" dist="38100" dir="2700000" algn="tl">
                    <a:srgbClr val="000000">
                      <a:alpha val="43137"/>
                    </a:srgbClr>
                  </a:outerShdw>
                </a:effectLst>
              </a:rPr>
              <a:t>Ps 22,4: </a:t>
            </a:r>
            <a:r>
              <a:rPr lang="de-DE" dirty="0" smtClean="0">
                <a:solidFill>
                  <a:srgbClr val="FFFF00"/>
                </a:solidFill>
                <a:effectLst>
                  <a:outerShdw blurRad="38100" dist="38100" dir="2700000" algn="tl">
                    <a:srgbClr val="000000">
                      <a:alpha val="43137"/>
                    </a:srgbClr>
                  </a:outerShdw>
                </a:effectLst>
              </a:rPr>
              <a:t>Doch du bist heilig, der </a:t>
            </a:r>
            <a:r>
              <a:rPr lang="de-DE" dirty="0" smtClean="0">
                <a:solidFill>
                  <a:srgbClr val="70FE10"/>
                </a:solidFill>
                <a:effectLst>
                  <a:outerShdw blurRad="38100" dist="38100" dir="2700000" algn="tl">
                    <a:srgbClr val="000000">
                      <a:alpha val="43137"/>
                    </a:srgbClr>
                  </a:outerShdw>
                </a:effectLst>
              </a:rPr>
              <a:t>du wohnst unter den Lobgesängen </a:t>
            </a:r>
            <a:r>
              <a:rPr lang="de-DE" dirty="0" smtClean="0">
                <a:solidFill>
                  <a:srgbClr val="FFFF00"/>
                </a:solidFill>
                <a:effectLst>
                  <a:outerShdw blurRad="38100" dist="38100" dir="2700000" algn="tl">
                    <a:srgbClr val="000000">
                      <a:alpha val="43137"/>
                    </a:srgbClr>
                  </a:outerShdw>
                </a:effectLst>
              </a:rPr>
              <a:t>Israels.</a:t>
            </a:r>
          </a:p>
          <a:p>
            <a:pPr>
              <a:defRPr/>
            </a:pPr>
            <a:endParaRPr lang="de-DE" dirty="0" smtClean="0">
              <a:solidFill>
                <a:srgbClr val="FFFF00"/>
              </a:solidFill>
              <a:effectLst>
                <a:outerShdw blurRad="38100" dist="38100" dir="2700000" algn="tl">
                  <a:srgbClr val="000000">
                    <a:alpha val="43137"/>
                  </a:srgbClr>
                </a:outerShdw>
              </a:effectLst>
            </a:endParaRPr>
          </a:p>
        </p:txBody>
      </p:sp>
      <p:sp>
        <p:nvSpPr>
          <p:cNvPr id="3" name="Titel 2"/>
          <p:cNvSpPr>
            <a:spLocks noGrp="1"/>
          </p:cNvSpPr>
          <p:nvPr>
            <p:ph type="title"/>
          </p:nvPr>
        </p:nvSpPr>
        <p:spPr>
          <a:xfrm>
            <a:off x="395536" y="404664"/>
            <a:ext cx="8229600" cy="504056"/>
          </a:xfrm>
        </p:spPr>
        <p:txBody>
          <a:bodyPr>
            <a:normAutofit fontScale="90000"/>
          </a:bodyPr>
          <a:lstStyle/>
          <a:p>
            <a:pPr>
              <a:defRPr/>
            </a:pPr>
            <a:r>
              <a:rPr lang="de-DE" b="1" smtClean="0">
                <a:solidFill>
                  <a:schemeClr val="accent6">
                    <a:lumMod val="20000"/>
                    <a:lumOff val="80000"/>
                  </a:schemeClr>
                </a:solidFill>
                <a:effectLst>
                  <a:outerShdw blurRad="38100" dist="38100" dir="2700000" algn="tl">
                    <a:srgbClr val="000000">
                      <a:alpha val="43137"/>
                    </a:srgbClr>
                  </a:outerShdw>
                </a:effectLst>
              </a:rPr>
              <a:t>6. Wie können wir Gott erleben/erfahren </a:t>
            </a:r>
            <a:r>
              <a:rPr lang="de-DE" b="1" err="1" smtClean="0">
                <a:solidFill>
                  <a:schemeClr val="accent6">
                    <a:lumMod val="20000"/>
                    <a:lumOff val="80000"/>
                  </a:schemeClr>
                </a:solidFill>
                <a:effectLst>
                  <a:outerShdw blurRad="38100" dist="38100" dir="2700000" algn="tl">
                    <a:srgbClr val="000000">
                      <a:alpha val="43137"/>
                    </a:srgbClr>
                  </a:outerShdw>
                </a:effectLst>
              </a:rPr>
              <a:t>gemäss</a:t>
            </a:r>
            <a:r>
              <a:rPr lang="de-DE" b="1" smtClean="0">
                <a:solidFill>
                  <a:schemeClr val="accent6">
                    <a:lumMod val="20000"/>
                    <a:lumOff val="80000"/>
                  </a:schemeClr>
                </a:solidFill>
                <a:effectLst>
                  <a:outerShdw blurRad="38100" dist="38100" dir="2700000" algn="tl">
                    <a:srgbClr val="000000">
                      <a:alpha val="43137"/>
                    </a:srgbClr>
                  </a:outerShdw>
                </a:effectLst>
              </a:rPr>
              <a:t> der Bibel?</a:t>
            </a:r>
            <a:r>
              <a:rPr lang="de-DE" smtClean="0"/>
              <a:t/>
            </a:r>
            <a:br>
              <a:rPr lang="de-DE" smtClean="0"/>
            </a:br>
            <a:r>
              <a:rPr lang="de-DE" smtClean="0">
                <a:effectLst>
                  <a:outerShdw blurRad="38100" dist="38100" dir="2700000" algn="tl">
                    <a:srgbClr val="000000">
                      <a:alpha val="43137"/>
                    </a:srgbClr>
                  </a:outerShdw>
                </a:effectLst>
              </a:rPr>
              <a:t/>
            </a:r>
            <a:br>
              <a:rPr lang="de-DE" smtClean="0">
                <a:effectLst>
                  <a:outerShdw blurRad="38100" dist="38100" dir="2700000" algn="tl">
                    <a:srgbClr val="000000">
                      <a:alpha val="43137"/>
                    </a:srgbClr>
                  </a:outerShdw>
                </a:effectLst>
              </a:rPr>
            </a:br>
            <a:endParaRPr lang="de-DE">
              <a:solidFill>
                <a:schemeClr val="accent6">
                  <a:lumMod val="20000"/>
                  <a:lumOff val="80000"/>
                </a:schemeClr>
              </a:solidFill>
              <a:effectLst>
                <a:outerShdw blurRad="38100" dist="38100" dir="2700000" algn="tl">
                  <a:srgbClr val="000000">
                    <a:alpha val="43137"/>
                  </a:srgbClr>
                </a:outerShdw>
              </a:effectLst>
              <a:cs typeface="Arial" pitchFamily="34" charset="0"/>
            </a:endParaRPr>
          </a:p>
        </p:txBody>
      </p:sp>
      <p:pic>
        <p:nvPicPr>
          <p:cNvPr id="29700" name="Picture 4"/>
          <p:cNvPicPr>
            <a:picLocks noChangeAspect="1" noChangeArrowheads="1"/>
          </p:cNvPicPr>
          <p:nvPr/>
        </p:nvPicPr>
        <p:blipFill>
          <a:blip r:embed="rId2"/>
          <a:srcRect/>
          <a:stretch>
            <a:fillRect/>
          </a:stretch>
        </p:blipFill>
        <p:spPr bwMode="auto">
          <a:xfrm>
            <a:off x="2051050" y="3716338"/>
            <a:ext cx="4537075" cy="2552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0725" name="Textfeld 4"/>
          <p:cNvSpPr txBox="1">
            <a:spLocks noChangeArrowheads="1"/>
          </p:cNvSpPr>
          <p:nvPr/>
        </p:nvSpPr>
        <p:spPr bwMode="auto">
          <a:xfrm>
            <a:off x="6227763" y="59499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1100"/>
              <a:t>FB</a:t>
            </a:r>
          </a:p>
        </p:txBody>
      </p:sp>
      <p:sp>
        <p:nvSpPr>
          <p:cNvPr id="7" name="Titel 2"/>
          <p:cNvSpPr txBox="1">
            <a:spLocks/>
          </p:cNvSpPr>
          <p:nvPr/>
        </p:nvSpPr>
        <p:spPr>
          <a:xfrm>
            <a:off x="395536" y="404664"/>
            <a:ext cx="8229600" cy="1800200"/>
          </a:xfrm>
          <a:prstGeom prst="rect">
            <a:avLst/>
          </a:prstGeom>
          <a:ln w="6350" cap="rnd">
            <a:noFill/>
          </a:ln>
        </p:spPr>
        <p:txBody>
          <a:bodyPr anchor="b">
            <a:normAutofit fontScale="90000" lnSpcReduction="10000"/>
          </a:bodyPr>
          <a:lstStyle/>
          <a:p>
            <a:pPr eaLnBrk="0" hangingPunct="0">
              <a:defRPr/>
            </a:pPr>
            <a:r>
              <a:rPr lang="de-DE" sz="4200" spc="-100" dirty="0">
                <a:ln w="3200">
                  <a:solidFill>
                    <a:schemeClr val="bg2">
                      <a:shade val="75000"/>
                      <a:alpha val="25000"/>
                    </a:schemeClr>
                  </a:solidFill>
                  <a:prstDash val="solid"/>
                  <a:round/>
                </a:ln>
                <a:solidFill>
                  <a:srgbClr val="FFC000"/>
                </a:solidFill>
                <a:effectLst>
                  <a:outerShdw blurRad="38100" dist="38100" dir="2700000" algn="tl">
                    <a:srgbClr val="000000">
                      <a:alpha val="43137"/>
                    </a:srgbClr>
                  </a:outerShdw>
                </a:effectLst>
                <a:latin typeface="+mj-lt"/>
                <a:ea typeface="+mj-ea"/>
                <a:cs typeface="+mj-cs"/>
              </a:rPr>
              <a:t>6. Wie können wir Gott erleben/erfahren </a:t>
            </a:r>
            <a:r>
              <a:rPr lang="de-DE" sz="4200" spc="-100" dirty="0" err="1">
                <a:ln w="3200">
                  <a:solidFill>
                    <a:schemeClr val="bg2">
                      <a:shade val="75000"/>
                      <a:alpha val="25000"/>
                    </a:schemeClr>
                  </a:solidFill>
                  <a:prstDash val="solid"/>
                  <a:round/>
                </a:ln>
                <a:solidFill>
                  <a:srgbClr val="FFC000"/>
                </a:solidFill>
                <a:effectLst>
                  <a:outerShdw blurRad="38100" dist="38100" dir="2700000" algn="tl">
                    <a:srgbClr val="000000">
                      <a:alpha val="43137"/>
                    </a:srgbClr>
                  </a:outerShdw>
                </a:effectLst>
                <a:latin typeface="+mj-lt"/>
                <a:ea typeface="+mj-ea"/>
                <a:cs typeface="+mj-cs"/>
              </a:rPr>
              <a:t>gemäss</a:t>
            </a:r>
            <a:r>
              <a:rPr lang="de-DE" sz="4200" spc="-100" dirty="0">
                <a:ln w="3200">
                  <a:solidFill>
                    <a:schemeClr val="bg2">
                      <a:shade val="75000"/>
                      <a:alpha val="25000"/>
                    </a:schemeClr>
                  </a:solidFill>
                  <a:prstDash val="solid"/>
                  <a:round/>
                </a:ln>
                <a:solidFill>
                  <a:srgbClr val="FFC000"/>
                </a:solidFill>
                <a:effectLst>
                  <a:outerShdw blurRad="38100" dist="38100" dir="2700000" algn="tl">
                    <a:srgbClr val="000000">
                      <a:alpha val="43137"/>
                    </a:srgbClr>
                  </a:outerShdw>
                </a:effectLst>
                <a:latin typeface="+mj-lt"/>
                <a:ea typeface="+mj-ea"/>
                <a:cs typeface="+mj-cs"/>
              </a:rPr>
              <a:t> der Bibel?</a:t>
            </a:r>
            <a:r>
              <a:rPr lang="de-DE" sz="4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rPr>
              <a:t/>
            </a:r>
            <a:br>
              <a:rPr lang="de-DE" sz="4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rPr>
            </a:br>
            <a:endParaRPr lang="de-DE" sz="4200" spc="-100" dirty="0">
              <a:ln w="3200">
                <a:solidFill>
                  <a:schemeClr val="bg2">
                    <a:shade val="75000"/>
                    <a:alpha val="25000"/>
                  </a:schemeClr>
                </a:solidFill>
                <a:prstDash val="solid"/>
                <a:round/>
              </a:ln>
              <a:solidFill>
                <a:schemeClr val="accent6">
                  <a:lumMod val="20000"/>
                  <a:lumOff val="80000"/>
                </a:schemeClr>
              </a:solidFill>
              <a:effectLst>
                <a:outerShdw blurRad="38100" dist="38100" dir="2700000" algn="tl">
                  <a:srgbClr val="000000">
                    <a:alpha val="43137"/>
                  </a:srgbClr>
                </a:outerShdw>
              </a:effectLst>
              <a:latin typeface="+mj-lt"/>
              <a:ea typeface="+mj-ea"/>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916113"/>
            <a:ext cx="8229600" cy="4179887"/>
          </a:xfrm>
        </p:spPr>
        <p:txBody>
          <a:bodyPr/>
          <a:lstStyle/>
          <a:p>
            <a:pPr>
              <a:defRPr/>
            </a:pPr>
            <a:r>
              <a:rPr lang="de-DE" dirty="0" smtClean="0">
                <a:effectLst>
                  <a:outerShdw blurRad="38100" dist="38100" dir="2700000" algn="tl">
                    <a:srgbClr val="000000">
                      <a:alpha val="43137"/>
                    </a:srgbClr>
                  </a:outerShdw>
                </a:effectLst>
              </a:rPr>
              <a:t>4. Beim Beten: 1Mo 25,21; 1Chr 5,20; Ps 34,5; </a:t>
            </a:r>
            <a:r>
              <a:rPr lang="de-DE" dirty="0" err="1" smtClean="0">
                <a:effectLst>
                  <a:outerShdw blurRad="38100" dist="38100" dir="2700000" algn="tl">
                    <a:srgbClr val="000000">
                      <a:alpha val="43137"/>
                    </a:srgbClr>
                  </a:outerShdw>
                </a:effectLst>
              </a:rPr>
              <a:t>Joh</a:t>
            </a:r>
            <a:r>
              <a:rPr lang="de-DE" dirty="0" smtClean="0">
                <a:effectLst>
                  <a:outerShdw blurRad="38100" dist="38100" dir="2700000" algn="tl">
                    <a:srgbClr val="000000">
                      <a:alpha val="43137"/>
                    </a:srgbClr>
                  </a:outerShdw>
                </a:effectLst>
              </a:rPr>
              <a:t> 16,24</a:t>
            </a:r>
          </a:p>
          <a:p>
            <a:pPr>
              <a:defRPr/>
            </a:pPr>
            <a:r>
              <a:rPr lang="de-DE" dirty="0" smtClean="0">
                <a:effectLst>
                  <a:outerShdw blurRad="38100" dist="38100" dir="2700000" algn="tl">
                    <a:srgbClr val="000000">
                      <a:alpha val="43137"/>
                    </a:srgbClr>
                  </a:outerShdw>
                </a:effectLst>
              </a:rPr>
              <a:t>Ps 34,5:  </a:t>
            </a:r>
            <a:r>
              <a:rPr lang="de-DE" dirty="0" smtClean="0">
                <a:solidFill>
                  <a:srgbClr val="FFFF00"/>
                </a:solidFill>
                <a:effectLst>
                  <a:outerShdw blurRad="38100" dist="38100" dir="2700000" algn="tl">
                    <a:srgbClr val="000000">
                      <a:alpha val="43137"/>
                    </a:srgbClr>
                  </a:outerShdw>
                </a:effectLst>
              </a:rPr>
              <a:t>Sie </a:t>
            </a:r>
            <a:r>
              <a:rPr lang="de-DE" dirty="0" smtClean="0">
                <a:solidFill>
                  <a:srgbClr val="70FE10"/>
                </a:solidFill>
                <a:effectLst>
                  <a:outerShdw blurRad="38100" dist="38100" dir="2700000" algn="tl">
                    <a:srgbClr val="000000">
                      <a:alpha val="43137"/>
                    </a:srgbClr>
                  </a:outerShdw>
                </a:effectLst>
              </a:rPr>
              <a:t>blickten auf ihn und wurden erheitert</a:t>
            </a:r>
            <a:r>
              <a:rPr lang="de-DE" dirty="0" smtClean="0">
                <a:solidFill>
                  <a:srgbClr val="FFFF00"/>
                </a:solidFill>
                <a:effectLst>
                  <a:outerShdw blurRad="38100" dist="38100" dir="2700000" algn="tl">
                    <a:srgbClr val="000000">
                      <a:alpha val="43137"/>
                    </a:srgbClr>
                  </a:outerShdw>
                </a:effectLst>
              </a:rPr>
              <a:t>, und ihre Angesichter wurden nicht beschämt. </a:t>
            </a:r>
          </a:p>
        </p:txBody>
      </p:sp>
      <p:sp>
        <p:nvSpPr>
          <p:cNvPr id="3" name="Titel 2"/>
          <p:cNvSpPr>
            <a:spLocks noGrp="1"/>
          </p:cNvSpPr>
          <p:nvPr>
            <p:ph type="title"/>
          </p:nvPr>
        </p:nvSpPr>
        <p:spPr>
          <a:xfrm>
            <a:off x="395536" y="404664"/>
            <a:ext cx="8229600" cy="1944216"/>
          </a:xfrm>
        </p:spPr>
        <p:txBody>
          <a:bodyPr>
            <a:normAutofit fontScale="90000"/>
          </a:bodyPr>
          <a:lstStyle/>
          <a:p>
            <a:pPr>
              <a:defRPr/>
            </a:pPr>
            <a:r>
              <a:rPr lang="de-DE" smtClean="0">
                <a:solidFill>
                  <a:srgbClr val="FFC000"/>
                </a:solidFill>
                <a:effectLst>
                  <a:outerShdw blurRad="38100" dist="38100" dir="2700000" algn="tl">
                    <a:srgbClr val="000000">
                      <a:alpha val="43137"/>
                    </a:srgbClr>
                  </a:outerShdw>
                </a:effectLst>
              </a:rPr>
              <a:t>6. Wie können wir Gott erleben/erfahren </a:t>
            </a:r>
            <a:r>
              <a:rPr lang="de-DE" err="1" smtClean="0">
                <a:solidFill>
                  <a:srgbClr val="FFC000"/>
                </a:solidFill>
                <a:effectLst>
                  <a:outerShdw blurRad="38100" dist="38100" dir="2700000" algn="tl">
                    <a:srgbClr val="000000">
                      <a:alpha val="43137"/>
                    </a:srgbClr>
                  </a:outerShdw>
                </a:effectLst>
              </a:rPr>
              <a:t>gemäss</a:t>
            </a:r>
            <a:r>
              <a:rPr lang="de-DE" smtClean="0">
                <a:solidFill>
                  <a:srgbClr val="FFC000"/>
                </a:solidFill>
                <a:effectLst>
                  <a:outerShdw blurRad="38100" dist="38100" dir="2700000" algn="tl">
                    <a:srgbClr val="000000">
                      <a:alpha val="43137"/>
                    </a:srgbClr>
                  </a:outerShdw>
                </a:effectLst>
              </a:rPr>
              <a:t> der Bibel?</a:t>
            </a:r>
            <a:r>
              <a:rPr lang="de-DE" smtClean="0"/>
              <a:t/>
            </a:r>
            <a:br>
              <a:rPr lang="de-DE" smtClean="0"/>
            </a:br>
            <a:endParaRPr lang="de-DE">
              <a:solidFill>
                <a:schemeClr val="accent6">
                  <a:lumMod val="20000"/>
                  <a:lumOff val="80000"/>
                </a:schemeClr>
              </a:solidFill>
              <a:effectLst>
                <a:outerShdw blurRad="38100" dist="38100" dir="2700000" algn="tl">
                  <a:srgbClr val="000000">
                    <a:alpha val="43137"/>
                  </a:srgbClr>
                </a:outerShdw>
              </a:effectLst>
              <a:cs typeface="Arial" pitchFamily="34" charset="0"/>
            </a:endParaRPr>
          </a:p>
        </p:txBody>
      </p:sp>
      <p:pic>
        <p:nvPicPr>
          <p:cNvPr id="6" name="Picture 2"/>
          <p:cNvPicPr>
            <a:picLocks noChangeAspect="1" noChangeArrowheads="1"/>
          </p:cNvPicPr>
          <p:nvPr/>
        </p:nvPicPr>
        <p:blipFill>
          <a:blip r:embed="rId2"/>
          <a:srcRect/>
          <a:stretch>
            <a:fillRect/>
          </a:stretch>
        </p:blipFill>
        <p:spPr bwMode="auto">
          <a:xfrm>
            <a:off x="2627313" y="3429000"/>
            <a:ext cx="3697287" cy="2771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1749" name="Textfeld 4"/>
          <p:cNvSpPr txBox="1">
            <a:spLocks noChangeArrowheads="1"/>
          </p:cNvSpPr>
          <p:nvPr/>
        </p:nvSpPr>
        <p:spPr bwMode="auto">
          <a:xfrm>
            <a:off x="5940425" y="3429000"/>
            <a:ext cx="3651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1100"/>
              <a:t>RL</a:t>
            </a: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916113"/>
            <a:ext cx="8229600" cy="4179887"/>
          </a:xfrm>
        </p:spPr>
        <p:txBody>
          <a:bodyPr/>
          <a:lstStyle/>
          <a:p>
            <a:pPr>
              <a:defRPr/>
            </a:pPr>
            <a:r>
              <a:rPr lang="de-DE" dirty="0" smtClean="0">
                <a:effectLst>
                  <a:outerShdw blurRad="38100" dist="38100" dir="2700000" algn="tl">
                    <a:srgbClr val="000000">
                      <a:alpha val="43137"/>
                    </a:srgbClr>
                  </a:outerShdw>
                </a:effectLst>
              </a:rPr>
              <a:t>4. Beim Beten: 1Mo 25,21; 1Chr 5,20; Ps 34,5; </a:t>
            </a:r>
            <a:r>
              <a:rPr lang="de-DE" dirty="0" err="1" smtClean="0">
                <a:effectLst>
                  <a:outerShdw blurRad="38100" dist="38100" dir="2700000" algn="tl">
                    <a:srgbClr val="000000">
                      <a:alpha val="43137"/>
                    </a:srgbClr>
                  </a:outerShdw>
                </a:effectLst>
              </a:rPr>
              <a:t>Joh</a:t>
            </a:r>
            <a:r>
              <a:rPr lang="de-DE" dirty="0" smtClean="0">
                <a:effectLst>
                  <a:outerShdw blurRad="38100" dist="38100" dir="2700000" algn="tl">
                    <a:srgbClr val="000000">
                      <a:alpha val="43137"/>
                    </a:srgbClr>
                  </a:outerShdw>
                </a:effectLst>
              </a:rPr>
              <a:t> 16,24</a:t>
            </a:r>
          </a:p>
          <a:p>
            <a:pPr>
              <a:defRPr/>
            </a:pPr>
            <a:r>
              <a:rPr lang="de-DE" dirty="0" smtClean="0">
                <a:effectLst>
                  <a:outerShdw blurRad="38100" dist="38100" dir="2700000" algn="tl">
                    <a:srgbClr val="000000">
                      <a:alpha val="43137"/>
                    </a:srgbClr>
                  </a:outerShdw>
                </a:effectLst>
              </a:rPr>
              <a:t>1Mo 25,11: </a:t>
            </a:r>
            <a:r>
              <a:rPr lang="de-DE" dirty="0" smtClean="0">
                <a:solidFill>
                  <a:srgbClr val="FFFF00"/>
                </a:solidFill>
                <a:effectLst>
                  <a:outerShdw blurRad="38100" dist="38100" dir="2700000" algn="tl">
                    <a:srgbClr val="000000">
                      <a:alpha val="43137"/>
                    </a:srgbClr>
                  </a:outerShdw>
                </a:effectLst>
              </a:rPr>
              <a:t>Und Isaak bat den HERRN für seine Frau, denn sie war </a:t>
            </a:r>
            <a:r>
              <a:rPr lang="de-DE" dirty="0" smtClean="0">
                <a:solidFill>
                  <a:srgbClr val="70FE10"/>
                </a:solidFill>
                <a:effectLst>
                  <a:outerShdw blurRad="38100" dist="38100" dir="2700000" algn="tl">
                    <a:srgbClr val="000000">
                      <a:alpha val="43137"/>
                    </a:srgbClr>
                  </a:outerShdw>
                </a:effectLst>
              </a:rPr>
              <a:t>unfruchtbar</a:t>
            </a:r>
            <a:r>
              <a:rPr lang="de-DE" dirty="0" smtClean="0">
                <a:solidFill>
                  <a:srgbClr val="FFFF00"/>
                </a:solidFill>
                <a:effectLst>
                  <a:outerShdw blurRad="38100" dist="38100" dir="2700000" algn="tl">
                    <a:srgbClr val="000000">
                      <a:alpha val="43137"/>
                    </a:srgbClr>
                  </a:outerShdw>
                </a:effectLst>
              </a:rPr>
              <a:t>; und der HERR ließ sich von ihm erbitten, und Rebekka, </a:t>
            </a:r>
            <a:r>
              <a:rPr lang="de-DE" dirty="0" smtClean="0">
                <a:solidFill>
                  <a:srgbClr val="70FE10"/>
                </a:solidFill>
                <a:effectLst>
                  <a:outerShdw blurRad="38100" dist="38100" dir="2700000" algn="tl">
                    <a:srgbClr val="000000">
                      <a:alpha val="43137"/>
                    </a:srgbClr>
                  </a:outerShdw>
                </a:effectLst>
              </a:rPr>
              <a:t>seine Frau, wurde schwanger</a:t>
            </a:r>
            <a:r>
              <a:rPr lang="de-DE" dirty="0" smtClean="0">
                <a:solidFill>
                  <a:srgbClr val="FFFF00"/>
                </a:solidFill>
                <a:effectLst>
                  <a:outerShdw blurRad="38100" dist="38100" dir="2700000" algn="tl">
                    <a:srgbClr val="000000">
                      <a:alpha val="43137"/>
                    </a:srgbClr>
                  </a:outerShdw>
                </a:effectLst>
              </a:rPr>
              <a:t>. </a:t>
            </a:r>
          </a:p>
        </p:txBody>
      </p:sp>
      <p:sp>
        <p:nvSpPr>
          <p:cNvPr id="3" name="Titel 2"/>
          <p:cNvSpPr>
            <a:spLocks noGrp="1"/>
          </p:cNvSpPr>
          <p:nvPr>
            <p:ph type="title"/>
          </p:nvPr>
        </p:nvSpPr>
        <p:spPr>
          <a:xfrm>
            <a:off x="395536" y="404664"/>
            <a:ext cx="8229600" cy="1944216"/>
          </a:xfrm>
        </p:spPr>
        <p:txBody>
          <a:bodyPr>
            <a:normAutofit fontScale="90000"/>
          </a:bodyPr>
          <a:lstStyle/>
          <a:p>
            <a:pPr>
              <a:defRPr/>
            </a:pPr>
            <a:r>
              <a:rPr lang="de-DE" smtClean="0">
                <a:solidFill>
                  <a:srgbClr val="FFC000"/>
                </a:solidFill>
                <a:effectLst>
                  <a:outerShdw blurRad="38100" dist="38100" dir="2700000" algn="tl">
                    <a:srgbClr val="000000">
                      <a:alpha val="43137"/>
                    </a:srgbClr>
                  </a:outerShdw>
                </a:effectLst>
              </a:rPr>
              <a:t>6. Wie können wir Gott erleben/erfahren </a:t>
            </a:r>
            <a:r>
              <a:rPr lang="de-DE" err="1" smtClean="0">
                <a:solidFill>
                  <a:srgbClr val="FFC000"/>
                </a:solidFill>
                <a:effectLst>
                  <a:outerShdw blurRad="38100" dist="38100" dir="2700000" algn="tl">
                    <a:srgbClr val="000000">
                      <a:alpha val="43137"/>
                    </a:srgbClr>
                  </a:outerShdw>
                </a:effectLst>
              </a:rPr>
              <a:t>gemäss</a:t>
            </a:r>
            <a:r>
              <a:rPr lang="de-DE" smtClean="0">
                <a:solidFill>
                  <a:srgbClr val="FFC000"/>
                </a:solidFill>
                <a:effectLst>
                  <a:outerShdw blurRad="38100" dist="38100" dir="2700000" algn="tl">
                    <a:srgbClr val="000000">
                      <a:alpha val="43137"/>
                    </a:srgbClr>
                  </a:outerShdw>
                </a:effectLst>
              </a:rPr>
              <a:t> der Bibel?</a:t>
            </a:r>
            <a:r>
              <a:rPr lang="de-DE" smtClean="0"/>
              <a:t/>
            </a:r>
            <a:br>
              <a:rPr lang="de-DE" smtClean="0"/>
            </a:br>
            <a:endParaRPr lang="de-DE">
              <a:solidFill>
                <a:schemeClr val="accent6">
                  <a:lumMod val="20000"/>
                  <a:lumOff val="80000"/>
                </a:schemeClr>
              </a:solidFill>
              <a:effectLst>
                <a:outerShdw blurRad="38100" dist="38100" dir="2700000" algn="tl">
                  <a:srgbClr val="000000">
                    <a:alpha val="43137"/>
                  </a:srgbClr>
                </a:outerShdw>
              </a:effectLst>
              <a:cs typeface="Arial" pitchFamily="34" charset="0"/>
            </a:endParaRPr>
          </a:p>
        </p:txBody>
      </p:sp>
      <p:pic>
        <p:nvPicPr>
          <p:cNvPr id="31748" name="Picture 4" descr="File:Childern 001.jpg"/>
          <p:cNvPicPr>
            <a:picLocks noChangeAspect="1" noChangeArrowheads="1"/>
          </p:cNvPicPr>
          <p:nvPr/>
        </p:nvPicPr>
        <p:blipFill>
          <a:blip r:embed="rId2"/>
          <a:srcRect/>
          <a:stretch>
            <a:fillRect/>
          </a:stretch>
        </p:blipFill>
        <p:spPr bwMode="auto">
          <a:xfrm>
            <a:off x="2843213" y="3789363"/>
            <a:ext cx="2686050" cy="2447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2773" name="Textfeld 6"/>
          <p:cNvSpPr txBox="1">
            <a:spLocks noChangeArrowheads="1"/>
          </p:cNvSpPr>
          <p:nvPr/>
        </p:nvSpPr>
        <p:spPr bwMode="auto">
          <a:xfrm>
            <a:off x="5580063" y="5732463"/>
            <a:ext cx="3063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1200"/>
              <a:t>CC-BY-SA Namensnennung-Weitergabe </a:t>
            </a:r>
          </a:p>
          <a:p>
            <a:pPr eaLnBrk="1" hangingPunct="1"/>
            <a:r>
              <a:rPr lang="de-DE" sz="1200"/>
              <a:t>unter gleichen Bedingungen 3.0 Unported </a:t>
            </a:r>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916113"/>
            <a:ext cx="8229600" cy="4179887"/>
          </a:xfrm>
        </p:spPr>
        <p:txBody>
          <a:bodyPr/>
          <a:lstStyle/>
          <a:p>
            <a:pPr>
              <a:defRPr/>
            </a:pPr>
            <a:r>
              <a:rPr lang="de-DE" dirty="0" smtClean="0">
                <a:effectLst>
                  <a:outerShdw blurRad="38100" dist="38100" dir="2700000" algn="tl">
                    <a:srgbClr val="000000">
                      <a:alpha val="43137"/>
                    </a:srgbClr>
                  </a:outerShdw>
                </a:effectLst>
              </a:rPr>
              <a:t>5. Beim Hören/Lesen der Bibel: </a:t>
            </a:r>
            <a:r>
              <a:rPr lang="de-DE" dirty="0" err="1" smtClean="0">
                <a:effectLst>
                  <a:outerShdw blurRad="38100" dist="38100" dir="2700000" algn="tl">
                    <a:srgbClr val="000000">
                      <a:alpha val="43137"/>
                    </a:srgbClr>
                  </a:outerShdw>
                </a:effectLst>
              </a:rPr>
              <a:t>Jer</a:t>
            </a:r>
            <a:r>
              <a:rPr lang="de-DE" dirty="0" smtClean="0">
                <a:effectLst>
                  <a:outerShdw blurRad="38100" dist="38100" dir="2700000" algn="tl">
                    <a:srgbClr val="000000">
                      <a:alpha val="43137"/>
                    </a:srgbClr>
                  </a:outerShdw>
                </a:effectLst>
              </a:rPr>
              <a:t> 23,29</a:t>
            </a:r>
          </a:p>
          <a:p>
            <a:pPr>
              <a:defRPr/>
            </a:pPr>
            <a:endParaRPr lang="de-DE" dirty="0" smtClean="0">
              <a:solidFill>
                <a:schemeClr val="bg1"/>
              </a:solidFill>
              <a:effectLst>
                <a:outerShdw blurRad="38100" dist="38100" dir="2700000" algn="tl">
                  <a:srgbClr val="000000">
                    <a:alpha val="43137"/>
                  </a:srgbClr>
                </a:outerShdw>
              </a:effectLst>
            </a:endParaRPr>
          </a:p>
          <a:p>
            <a:pPr>
              <a:defRPr/>
            </a:pPr>
            <a:endParaRPr lang="de-DE" dirty="0" smtClean="0">
              <a:solidFill>
                <a:schemeClr val="bg1"/>
              </a:solidFill>
              <a:effectLst>
                <a:outerShdw blurRad="38100" dist="38100" dir="2700000" algn="tl">
                  <a:srgbClr val="000000">
                    <a:alpha val="43137"/>
                  </a:srgbClr>
                </a:outerShdw>
              </a:effectLst>
            </a:endParaRPr>
          </a:p>
          <a:p>
            <a:pPr>
              <a:defRPr/>
            </a:pPr>
            <a:endParaRPr lang="de-DE" dirty="0" smtClean="0">
              <a:solidFill>
                <a:schemeClr val="bg1"/>
              </a:solidFill>
              <a:effectLst>
                <a:outerShdw blurRad="38100" dist="38100" dir="2700000" algn="tl">
                  <a:srgbClr val="000000">
                    <a:alpha val="43137"/>
                  </a:srgbClr>
                </a:outerShdw>
              </a:effectLst>
            </a:endParaRPr>
          </a:p>
          <a:p>
            <a:pPr>
              <a:defRPr/>
            </a:pPr>
            <a:endParaRPr lang="de-DE" dirty="0" smtClean="0">
              <a:solidFill>
                <a:schemeClr val="bg1"/>
              </a:solidFill>
              <a:effectLst>
                <a:outerShdw blurRad="38100" dist="38100" dir="2700000" algn="tl">
                  <a:srgbClr val="000000">
                    <a:alpha val="43137"/>
                  </a:srgbClr>
                </a:outerShdw>
              </a:effectLst>
            </a:endParaRPr>
          </a:p>
          <a:p>
            <a:pPr>
              <a:defRPr/>
            </a:pPr>
            <a:endParaRPr lang="de-DE" dirty="0" smtClean="0">
              <a:solidFill>
                <a:schemeClr val="bg1"/>
              </a:solidFill>
              <a:effectLst>
                <a:outerShdw blurRad="38100" dist="38100" dir="2700000" algn="tl">
                  <a:srgbClr val="000000">
                    <a:alpha val="43137"/>
                  </a:srgbClr>
                </a:outerShdw>
              </a:effectLst>
            </a:endParaRPr>
          </a:p>
          <a:p>
            <a:pPr>
              <a:defRPr/>
            </a:pPr>
            <a:endParaRPr lang="de-DE" dirty="0" smtClean="0">
              <a:solidFill>
                <a:schemeClr val="bg1"/>
              </a:solidFill>
              <a:effectLst>
                <a:outerShdw blurRad="38100" dist="38100" dir="2700000" algn="tl">
                  <a:srgbClr val="000000">
                    <a:alpha val="43137"/>
                  </a:srgbClr>
                </a:outerShdw>
              </a:effectLst>
            </a:endParaRPr>
          </a:p>
          <a:p>
            <a:pPr>
              <a:defRPr/>
            </a:pPr>
            <a:r>
              <a:rPr lang="de-DE" sz="2400" dirty="0" err="1" smtClean="0">
                <a:effectLst>
                  <a:outerShdw blurRad="38100" dist="38100" dir="2700000" algn="tl">
                    <a:srgbClr val="000000">
                      <a:alpha val="43137"/>
                    </a:srgbClr>
                  </a:outerShdw>
                </a:effectLst>
              </a:rPr>
              <a:t>Jer</a:t>
            </a:r>
            <a:r>
              <a:rPr lang="de-DE" sz="2400" dirty="0" smtClean="0">
                <a:effectLst>
                  <a:outerShdw blurRad="38100" dist="38100" dir="2700000" algn="tl">
                    <a:srgbClr val="000000">
                      <a:alpha val="43137"/>
                    </a:srgbClr>
                  </a:outerShdw>
                </a:effectLst>
              </a:rPr>
              <a:t> 23,29:  </a:t>
            </a:r>
            <a:r>
              <a:rPr lang="de-DE" sz="2400" dirty="0" smtClean="0">
                <a:solidFill>
                  <a:srgbClr val="FFFF00"/>
                </a:solidFill>
                <a:effectLst>
                  <a:outerShdw blurRad="38100" dist="38100" dir="2700000" algn="tl">
                    <a:srgbClr val="000000">
                      <a:alpha val="43137"/>
                    </a:srgbClr>
                  </a:outerShdw>
                </a:effectLst>
              </a:rPr>
              <a:t>Ist mein Wort nicht also, wie Feuer, spricht der HERR, und wie ein Hammer, der Felsen zerschmettert? </a:t>
            </a:r>
          </a:p>
        </p:txBody>
      </p:sp>
      <p:sp>
        <p:nvSpPr>
          <p:cNvPr id="3" name="Titel 2"/>
          <p:cNvSpPr>
            <a:spLocks noGrp="1"/>
          </p:cNvSpPr>
          <p:nvPr>
            <p:ph type="title"/>
          </p:nvPr>
        </p:nvSpPr>
        <p:spPr>
          <a:xfrm>
            <a:off x="395536" y="404664"/>
            <a:ext cx="8229600" cy="1800200"/>
          </a:xfrm>
        </p:spPr>
        <p:txBody>
          <a:bodyPr>
            <a:normAutofit fontScale="90000"/>
          </a:bodyPr>
          <a:lstStyle/>
          <a:p>
            <a:pPr>
              <a:defRPr/>
            </a:pPr>
            <a:r>
              <a:rPr lang="de-DE" smtClean="0">
                <a:solidFill>
                  <a:srgbClr val="FFC000"/>
                </a:solidFill>
                <a:effectLst>
                  <a:outerShdw blurRad="38100" dist="38100" dir="2700000" algn="tl">
                    <a:srgbClr val="000000">
                      <a:alpha val="43137"/>
                    </a:srgbClr>
                  </a:outerShdw>
                </a:effectLst>
              </a:rPr>
              <a:t>6. Wie können wir Gott erleben/erfahren </a:t>
            </a:r>
            <a:r>
              <a:rPr lang="de-DE" err="1" smtClean="0">
                <a:solidFill>
                  <a:srgbClr val="FFC000"/>
                </a:solidFill>
                <a:effectLst>
                  <a:outerShdw blurRad="38100" dist="38100" dir="2700000" algn="tl">
                    <a:srgbClr val="000000">
                      <a:alpha val="43137"/>
                    </a:srgbClr>
                  </a:outerShdw>
                </a:effectLst>
              </a:rPr>
              <a:t>gemäss</a:t>
            </a:r>
            <a:r>
              <a:rPr lang="de-DE" smtClean="0">
                <a:solidFill>
                  <a:srgbClr val="FFC000"/>
                </a:solidFill>
                <a:effectLst>
                  <a:outerShdw blurRad="38100" dist="38100" dir="2700000" algn="tl">
                    <a:srgbClr val="000000">
                      <a:alpha val="43137"/>
                    </a:srgbClr>
                  </a:outerShdw>
                </a:effectLst>
              </a:rPr>
              <a:t> der Bibel?</a:t>
            </a:r>
            <a:r>
              <a:rPr lang="de-DE" smtClean="0"/>
              <a:t/>
            </a:r>
            <a:br>
              <a:rPr lang="de-DE" smtClean="0"/>
            </a:br>
            <a:endParaRPr lang="de-DE">
              <a:solidFill>
                <a:schemeClr val="accent6">
                  <a:lumMod val="20000"/>
                  <a:lumOff val="80000"/>
                </a:schemeClr>
              </a:solidFill>
              <a:effectLst>
                <a:outerShdw blurRad="38100" dist="38100" dir="2700000" algn="tl">
                  <a:srgbClr val="000000">
                    <a:alpha val="43137"/>
                  </a:srgbClr>
                </a:outerShdw>
              </a:effectLst>
              <a:cs typeface="Arial" pitchFamily="34" charset="0"/>
            </a:endParaRPr>
          </a:p>
        </p:txBody>
      </p:sp>
      <p:pic>
        <p:nvPicPr>
          <p:cNvPr id="32772" name="Picture 2" descr="C:\Users\Roger\Pictures\PictureProject\0010\DSCN8326.JPG"/>
          <p:cNvPicPr>
            <a:picLocks noChangeAspect="1" noChangeArrowheads="1"/>
          </p:cNvPicPr>
          <p:nvPr/>
        </p:nvPicPr>
        <p:blipFill>
          <a:blip r:embed="rId2"/>
          <a:srcRect/>
          <a:stretch>
            <a:fillRect/>
          </a:stretch>
        </p:blipFill>
        <p:spPr bwMode="auto">
          <a:xfrm>
            <a:off x="2987675" y="2636838"/>
            <a:ext cx="3073400" cy="2305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3797" name="Rechteck 7"/>
          <p:cNvSpPr>
            <a:spLocks noChangeArrowheads="1"/>
          </p:cNvSpPr>
          <p:nvPr/>
        </p:nvSpPr>
        <p:spPr bwMode="auto">
          <a:xfrm>
            <a:off x="5651500" y="2636838"/>
            <a:ext cx="3492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CH" sz="1000"/>
              <a:t>RL</a:t>
            </a:r>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916113"/>
            <a:ext cx="8229600" cy="4179887"/>
          </a:xfrm>
        </p:spPr>
        <p:txBody>
          <a:bodyPr/>
          <a:lstStyle/>
          <a:p>
            <a:pPr>
              <a:defRPr/>
            </a:pPr>
            <a:r>
              <a:rPr lang="de-DE" dirty="0" smtClean="0">
                <a:effectLst>
                  <a:outerShdw blurRad="38100" dist="38100" dir="2700000" algn="tl">
                    <a:srgbClr val="000000">
                      <a:alpha val="43137"/>
                    </a:srgbClr>
                  </a:outerShdw>
                </a:effectLst>
              </a:rPr>
              <a:t>6. Im Dienst für den HERRN</a:t>
            </a:r>
          </a:p>
          <a:p>
            <a:pPr>
              <a:defRPr/>
            </a:pPr>
            <a:r>
              <a:rPr lang="de-DE" dirty="0" smtClean="0">
                <a:effectLst>
                  <a:outerShdw blurRad="38100" dist="38100" dir="2700000" algn="tl">
                    <a:srgbClr val="000000">
                      <a:alpha val="43137"/>
                    </a:srgbClr>
                  </a:outerShdw>
                </a:effectLst>
              </a:rPr>
              <a:t>Mat 28,19-20:  </a:t>
            </a:r>
            <a:r>
              <a:rPr lang="de-DE" baseline="30000" dirty="0" smtClean="0">
                <a:solidFill>
                  <a:srgbClr val="FFFF00"/>
                </a:solidFill>
                <a:effectLst>
                  <a:outerShdw blurRad="38100" dist="38100" dir="2700000" algn="tl">
                    <a:srgbClr val="000000">
                      <a:alpha val="43137"/>
                    </a:srgbClr>
                  </a:outerShdw>
                </a:effectLst>
              </a:rPr>
              <a:t>19</a:t>
            </a:r>
            <a:r>
              <a:rPr lang="de-DE" dirty="0" smtClean="0">
                <a:solidFill>
                  <a:srgbClr val="FFFF00"/>
                </a:solidFill>
                <a:effectLst>
                  <a:outerShdw blurRad="38100" dist="38100" dir="2700000" algn="tl">
                    <a:srgbClr val="000000">
                      <a:alpha val="43137"/>
                    </a:srgbClr>
                  </a:outerShdw>
                </a:effectLst>
              </a:rPr>
              <a:t> </a:t>
            </a:r>
            <a:r>
              <a:rPr lang="de-DE" dirty="0" smtClean="0">
                <a:solidFill>
                  <a:srgbClr val="70FE10"/>
                </a:solidFill>
                <a:effectLst>
                  <a:outerShdw blurRad="38100" dist="38100" dir="2700000" algn="tl">
                    <a:srgbClr val="000000">
                      <a:alpha val="43137"/>
                    </a:srgbClr>
                  </a:outerShdw>
                </a:effectLst>
              </a:rPr>
              <a:t>Geht</a:t>
            </a:r>
            <a:r>
              <a:rPr lang="de-DE" dirty="0" smtClean="0">
                <a:solidFill>
                  <a:srgbClr val="FFFF00"/>
                </a:solidFill>
                <a:effectLst>
                  <a:outerShdw blurRad="38100" dist="38100" dir="2700000" algn="tl">
                    <a:srgbClr val="000000">
                      <a:alpha val="43137"/>
                    </a:srgbClr>
                  </a:outerShdw>
                </a:effectLst>
              </a:rPr>
              <a:t> nun </a:t>
            </a:r>
            <a:r>
              <a:rPr lang="de-DE" dirty="0" smtClean="0">
                <a:solidFill>
                  <a:srgbClr val="70FE10"/>
                </a:solidFill>
                <a:effectLst>
                  <a:outerShdw blurRad="38100" dist="38100" dir="2700000" algn="tl">
                    <a:srgbClr val="000000">
                      <a:alpha val="43137"/>
                    </a:srgbClr>
                  </a:outerShdw>
                </a:effectLst>
              </a:rPr>
              <a:t>hin</a:t>
            </a:r>
            <a:r>
              <a:rPr lang="de-DE" dirty="0" smtClean="0">
                <a:solidFill>
                  <a:srgbClr val="FFFF00"/>
                </a:solidFill>
                <a:effectLst>
                  <a:outerShdw blurRad="38100" dist="38100" dir="2700000" algn="tl">
                    <a:srgbClr val="000000">
                      <a:alpha val="43137"/>
                    </a:srgbClr>
                  </a:outerShdw>
                </a:effectLst>
              </a:rPr>
              <a:t> und </a:t>
            </a:r>
            <a:r>
              <a:rPr lang="de-DE" dirty="0" smtClean="0">
                <a:solidFill>
                  <a:srgbClr val="70FE10"/>
                </a:solidFill>
                <a:effectLst>
                  <a:outerShdw blurRad="38100" dist="38100" dir="2700000" algn="tl">
                    <a:srgbClr val="000000">
                      <a:alpha val="43137"/>
                    </a:srgbClr>
                  </a:outerShdw>
                </a:effectLst>
              </a:rPr>
              <a:t>macht</a:t>
            </a:r>
            <a:r>
              <a:rPr lang="de-DE" dirty="0" smtClean="0">
                <a:solidFill>
                  <a:srgbClr val="FFFF00"/>
                </a:solidFill>
                <a:effectLst>
                  <a:outerShdw blurRad="38100" dist="38100" dir="2700000" algn="tl">
                    <a:srgbClr val="000000">
                      <a:alpha val="43137"/>
                    </a:srgbClr>
                  </a:outerShdw>
                </a:effectLst>
              </a:rPr>
              <a:t> alle Nationen zu Jüngern, und </a:t>
            </a:r>
            <a:r>
              <a:rPr lang="de-DE" dirty="0" smtClean="0">
                <a:solidFill>
                  <a:srgbClr val="70FE10"/>
                </a:solidFill>
                <a:effectLst>
                  <a:outerShdw blurRad="38100" dist="38100" dir="2700000" algn="tl">
                    <a:srgbClr val="000000">
                      <a:alpha val="43137"/>
                    </a:srgbClr>
                  </a:outerShdw>
                </a:effectLst>
              </a:rPr>
              <a:t>tauft</a:t>
            </a:r>
            <a:r>
              <a:rPr lang="de-DE" dirty="0" smtClean="0">
                <a:solidFill>
                  <a:srgbClr val="FFFF00"/>
                </a:solidFill>
                <a:effectLst>
                  <a:outerShdw blurRad="38100" dist="38100" dir="2700000" algn="tl">
                    <a:srgbClr val="000000">
                      <a:alpha val="43137"/>
                    </a:srgbClr>
                  </a:outerShdw>
                </a:effectLst>
              </a:rPr>
              <a:t> sie auf den Namen des Vaters und des Sohnes und des Heiligen Geistes, </a:t>
            </a:r>
            <a:r>
              <a:rPr lang="de-DE" baseline="30000" dirty="0" smtClean="0">
                <a:solidFill>
                  <a:srgbClr val="FFFF00"/>
                </a:solidFill>
                <a:effectLst>
                  <a:outerShdw blurRad="38100" dist="38100" dir="2700000" algn="tl">
                    <a:srgbClr val="000000">
                      <a:alpha val="43137"/>
                    </a:srgbClr>
                  </a:outerShdw>
                </a:effectLst>
              </a:rPr>
              <a:t>20</a:t>
            </a:r>
            <a:r>
              <a:rPr lang="de-DE" dirty="0" smtClean="0">
                <a:solidFill>
                  <a:srgbClr val="FFFF00"/>
                </a:solidFill>
                <a:effectLst>
                  <a:outerShdw blurRad="38100" dist="38100" dir="2700000" algn="tl">
                    <a:srgbClr val="000000">
                      <a:alpha val="43137"/>
                    </a:srgbClr>
                  </a:outerShdw>
                </a:effectLst>
              </a:rPr>
              <a:t> und </a:t>
            </a:r>
            <a:r>
              <a:rPr lang="de-DE" dirty="0" smtClean="0">
                <a:solidFill>
                  <a:srgbClr val="70FE10"/>
                </a:solidFill>
                <a:effectLst>
                  <a:outerShdw blurRad="38100" dist="38100" dir="2700000" algn="tl">
                    <a:srgbClr val="000000">
                      <a:alpha val="43137"/>
                    </a:srgbClr>
                  </a:outerShdw>
                </a:effectLst>
              </a:rPr>
              <a:t>lehrt</a:t>
            </a:r>
            <a:r>
              <a:rPr lang="de-DE" dirty="0" smtClean="0">
                <a:solidFill>
                  <a:srgbClr val="FFFF00"/>
                </a:solidFill>
                <a:effectLst>
                  <a:outerShdw blurRad="38100" dist="38100" dir="2700000" algn="tl">
                    <a:srgbClr val="000000">
                      <a:alpha val="43137"/>
                    </a:srgbClr>
                  </a:outerShdw>
                </a:effectLst>
              </a:rPr>
              <a:t> sie, alles zu bewahren, was ich euch geboten habe. Und siehe, </a:t>
            </a:r>
            <a:r>
              <a:rPr lang="de-DE" dirty="0" smtClean="0">
                <a:solidFill>
                  <a:srgbClr val="70FE10"/>
                </a:solidFill>
                <a:effectLst>
                  <a:outerShdw blurRad="38100" dist="38100" dir="2700000" algn="tl">
                    <a:srgbClr val="000000">
                      <a:alpha val="43137"/>
                    </a:srgbClr>
                  </a:outerShdw>
                </a:effectLst>
              </a:rPr>
              <a:t>ich bin bei euch</a:t>
            </a:r>
            <a:r>
              <a:rPr lang="de-DE" dirty="0" smtClean="0">
                <a:solidFill>
                  <a:srgbClr val="FFFF00"/>
                </a:solidFill>
                <a:effectLst>
                  <a:outerShdw blurRad="38100" dist="38100" dir="2700000" algn="tl">
                    <a:srgbClr val="000000">
                      <a:alpha val="43137"/>
                    </a:srgbClr>
                  </a:outerShdw>
                </a:effectLst>
              </a:rPr>
              <a:t> alle Tage bis zur Vollendung des Zeitalters. </a:t>
            </a:r>
            <a:endParaRPr lang="de-DE" dirty="0">
              <a:solidFill>
                <a:srgbClr val="FFFF00"/>
              </a:solidFill>
              <a:effectLst>
                <a:outerShdw blurRad="38100" dist="38100" dir="2700000" algn="tl">
                  <a:srgbClr val="000000">
                    <a:alpha val="43137"/>
                  </a:srgbClr>
                </a:outerShdw>
              </a:effectLst>
            </a:endParaRPr>
          </a:p>
        </p:txBody>
      </p:sp>
      <p:sp>
        <p:nvSpPr>
          <p:cNvPr id="3" name="Titel 2"/>
          <p:cNvSpPr>
            <a:spLocks noGrp="1"/>
          </p:cNvSpPr>
          <p:nvPr>
            <p:ph type="title"/>
          </p:nvPr>
        </p:nvSpPr>
        <p:spPr>
          <a:xfrm>
            <a:off x="395536" y="404664"/>
            <a:ext cx="8229600" cy="1800200"/>
          </a:xfrm>
        </p:spPr>
        <p:txBody>
          <a:bodyPr>
            <a:normAutofit fontScale="90000"/>
          </a:bodyPr>
          <a:lstStyle/>
          <a:p>
            <a:pPr>
              <a:defRPr/>
            </a:pPr>
            <a:r>
              <a:rPr lang="de-DE" smtClean="0">
                <a:solidFill>
                  <a:srgbClr val="FFC000"/>
                </a:solidFill>
                <a:effectLst>
                  <a:outerShdw blurRad="38100" dist="38100" dir="2700000" algn="tl">
                    <a:srgbClr val="000000">
                      <a:alpha val="43137"/>
                    </a:srgbClr>
                  </a:outerShdw>
                </a:effectLst>
              </a:rPr>
              <a:t>6. Wie können wir Gott erleben/erfahren </a:t>
            </a:r>
            <a:r>
              <a:rPr lang="de-DE" err="1" smtClean="0">
                <a:solidFill>
                  <a:srgbClr val="FFC000"/>
                </a:solidFill>
                <a:effectLst>
                  <a:outerShdw blurRad="38100" dist="38100" dir="2700000" algn="tl">
                    <a:srgbClr val="000000">
                      <a:alpha val="43137"/>
                    </a:srgbClr>
                  </a:outerShdw>
                </a:effectLst>
              </a:rPr>
              <a:t>gemäss</a:t>
            </a:r>
            <a:r>
              <a:rPr lang="de-DE" smtClean="0">
                <a:solidFill>
                  <a:srgbClr val="FFC000"/>
                </a:solidFill>
                <a:effectLst>
                  <a:outerShdw blurRad="38100" dist="38100" dir="2700000" algn="tl">
                    <a:srgbClr val="000000">
                      <a:alpha val="43137"/>
                    </a:srgbClr>
                  </a:outerShdw>
                </a:effectLst>
              </a:rPr>
              <a:t> der Bibel?</a:t>
            </a:r>
            <a:r>
              <a:rPr lang="de-DE" smtClean="0"/>
              <a:t/>
            </a:r>
            <a:br>
              <a:rPr lang="de-DE" smtClean="0"/>
            </a:br>
            <a:endParaRPr lang="de-DE">
              <a:solidFill>
                <a:schemeClr val="accent6">
                  <a:lumMod val="20000"/>
                  <a:lumOff val="80000"/>
                </a:schemeClr>
              </a:solidFill>
              <a:effectLst>
                <a:outerShdw blurRad="38100" dist="38100" dir="2700000" algn="tl">
                  <a:srgbClr val="000000">
                    <a:alpha val="43137"/>
                  </a:srgbClr>
                </a:outerShdw>
              </a:effectLst>
              <a:cs typeface="Arial" pitchFamily="34" charset="0"/>
            </a:endParaRPr>
          </a:p>
        </p:txBody>
      </p:sp>
      <p:pic>
        <p:nvPicPr>
          <p:cNvPr id="34820" name="Picture 2" descr="File:Weltkarte.jpg"/>
          <p:cNvPicPr>
            <a:picLocks noChangeAspect="1" noChangeArrowheads="1"/>
          </p:cNvPicPr>
          <p:nvPr/>
        </p:nvPicPr>
        <p:blipFill>
          <a:blip r:embed="rId2"/>
          <a:srcRect/>
          <a:stretch>
            <a:fillRect/>
          </a:stretch>
        </p:blipFill>
        <p:spPr bwMode="auto">
          <a:xfrm>
            <a:off x="5364163" y="4581525"/>
            <a:ext cx="3184525" cy="1727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4821" name="Line 10"/>
          <p:cNvSpPr>
            <a:spLocks noChangeShapeType="1"/>
          </p:cNvSpPr>
          <p:nvPr/>
        </p:nvSpPr>
        <p:spPr bwMode="auto">
          <a:xfrm flipH="1">
            <a:off x="6372225" y="5157788"/>
            <a:ext cx="863600" cy="792162"/>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34822" name="Line 10"/>
          <p:cNvSpPr>
            <a:spLocks noChangeShapeType="1"/>
          </p:cNvSpPr>
          <p:nvPr/>
        </p:nvSpPr>
        <p:spPr bwMode="auto">
          <a:xfrm flipH="1" flipV="1">
            <a:off x="7019925" y="4868863"/>
            <a:ext cx="215900" cy="288925"/>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34823" name="Line 10"/>
          <p:cNvSpPr>
            <a:spLocks noChangeShapeType="1"/>
          </p:cNvSpPr>
          <p:nvPr/>
        </p:nvSpPr>
        <p:spPr bwMode="auto">
          <a:xfrm flipH="1">
            <a:off x="7092950" y="5157788"/>
            <a:ext cx="142875" cy="64770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34824" name="Line 10"/>
          <p:cNvSpPr>
            <a:spLocks noChangeShapeType="1"/>
          </p:cNvSpPr>
          <p:nvPr/>
        </p:nvSpPr>
        <p:spPr bwMode="auto">
          <a:xfrm>
            <a:off x="7235825" y="5157788"/>
            <a:ext cx="1008063" cy="792162"/>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34825" name="Line 10"/>
          <p:cNvSpPr>
            <a:spLocks noChangeShapeType="1"/>
          </p:cNvSpPr>
          <p:nvPr/>
        </p:nvSpPr>
        <p:spPr bwMode="auto">
          <a:xfrm flipV="1">
            <a:off x="7235825" y="4868863"/>
            <a:ext cx="792163" cy="288925"/>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34826" name="Line 10"/>
          <p:cNvSpPr>
            <a:spLocks noChangeShapeType="1"/>
          </p:cNvSpPr>
          <p:nvPr/>
        </p:nvSpPr>
        <p:spPr bwMode="auto">
          <a:xfrm flipH="1" flipV="1">
            <a:off x="5867400" y="4868863"/>
            <a:ext cx="1296988" cy="288925"/>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34827" name="Rechteck 7"/>
          <p:cNvSpPr>
            <a:spLocks noChangeArrowheads="1"/>
          </p:cNvSpPr>
          <p:nvPr/>
        </p:nvSpPr>
        <p:spPr bwMode="auto">
          <a:xfrm>
            <a:off x="7740650" y="5876925"/>
            <a:ext cx="347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CH" sz="1000"/>
              <a:t>FB</a:t>
            </a: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1280_wallpaper"/>
          <p:cNvPicPr>
            <a:picLocks noGrp="1" noChangeAspect="1" noChangeArrowheads="1"/>
          </p:cNvPicPr>
          <p:nvPr>
            <p:ph/>
          </p:nvPr>
        </p:nvPicPr>
        <p:blipFill>
          <a:blip r:embed="rId2"/>
          <a:srcRect/>
          <a:stretch>
            <a:fillRect/>
          </a:stretch>
        </p:blipFill>
        <p:spPr bwMode="auto">
          <a:xfrm>
            <a:off x="900113" y="549275"/>
            <a:ext cx="7218362" cy="5775325"/>
          </a:xfrm>
          <a:noFill/>
          <a:ln w="38100" cap="sq">
            <a:solidFill>
              <a:srgbClr val="000000"/>
            </a:solidFill>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Rechteck 5"/>
          <p:cNvSpPr/>
          <p:nvPr/>
        </p:nvSpPr>
        <p:spPr>
          <a:xfrm>
            <a:off x="899592" y="2204864"/>
            <a:ext cx="7200800" cy="341632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de-DE"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Wenn Gott wirklich existiert –</a:t>
            </a:r>
          </a:p>
          <a:p>
            <a:pPr algn="ctr">
              <a:defRPr/>
            </a:pPr>
            <a:r>
              <a:rPr lang="de-DE"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warum spüre ich so wenig davon?</a:t>
            </a: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916113"/>
            <a:ext cx="8229600" cy="4179887"/>
          </a:xfrm>
        </p:spPr>
        <p:txBody>
          <a:bodyPr/>
          <a:lstStyle/>
          <a:p>
            <a:pPr>
              <a:defRPr/>
            </a:pPr>
            <a:r>
              <a:rPr lang="de-DE" dirty="0" smtClean="0">
                <a:effectLst>
                  <a:outerShdw blurRad="38100" dist="38100" dir="2700000" algn="tl">
                    <a:srgbClr val="000000">
                      <a:alpha val="43137"/>
                    </a:srgbClr>
                  </a:outerShdw>
                </a:effectLst>
              </a:rPr>
              <a:t>7. In Gemeindezusammenkünften </a:t>
            </a:r>
          </a:p>
          <a:p>
            <a:pPr>
              <a:defRPr/>
            </a:pPr>
            <a:r>
              <a:rPr lang="de-DE" dirty="0" smtClean="0"/>
              <a:t>1Kor </a:t>
            </a:r>
            <a:r>
              <a:rPr lang="de-DE" dirty="0" smtClean="0">
                <a:effectLst>
                  <a:outerShdw blurRad="38100" dist="38100" dir="2700000" algn="tl">
                    <a:srgbClr val="000000">
                      <a:alpha val="43137"/>
                    </a:srgbClr>
                  </a:outerShdw>
                </a:effectLst>
              </a:rPr>
              <a:t>14,24-25: </a:t>
            </a:r>
            <a:r>
              <a:rPr lang="de-DE" baseline="30000" dirty="0" smtClean="0">
                <a:solidFill>
                  <a:srgbClr val="FFFF00"/>
                </a:solidFill>
                <a:effectLst>
                  <a:outerShdw blurRad="38100" dist="38100" dir="2700000" algn="tl">
                    <a:srgbClr val="000000">
                      <a:alpha val="43137"/>
                    </a:srgbClr>
                  </a:outerShdw>
                </a:effectLst>
              </a:rPr>
              <a:t>24</a:t>
            </a:r>
            <a:r>
              <a:rPr lang="de-DE" dirty="0" smtClean="0">
                <a:solidFill>
                  <a:srgbClr val="FFFF00"/>
                </a:solidFill>
                <a:effectLst>
                  <a:outerShdw blurRad="38100" dist="38100" dir="2700000" algn="tl">
                    <a:srgbClr val="000000">
                      <a:alpha val="43137"/>
                    </a:srgbClr>
                  </a:outerShdw>
                </a:effectLst>
              </a:rPr>
              <a:t> Wenn aber alle weissagen, und irgend ein Ungläubiger oder Unkundiger kommt herein, so wird er von allen überführt, von allen beurteilt; </a:t>
            </a:r>
            <a:r>
              <a:rPr lang="de-DE" baseline="30000" dirty="0" smtClean="0">
                <a:solidFill>
                  <a:srgbClr val="FFFF00"/>
                </a:solidFill>
                <a:effectLst>
                  <a:outerShdw blurRad="38100" dist="38100" dir="2700000" algn="tl">
                    <a:srgbClr val="000000">
                      <a:alpha val="43137"/>
                    </a:srgbClr>
                  </a:outerShdw>
                </a:effectLst>
              </a:rPr>
              <a:t>25</a:t>
            </a:r>
            <a:r>
              <a:rPr lang="de-DE" dirty="0" smtClean="0">
                <a:solidFill>
                  <a:srgbClr val="FFFF00"/>
                </a:solidFill>
                <a:effectLst>
                  <a:outerShdw blurRad="38100" dist="38100" dir="2700000" algn="tl">
                    <a:srgbClr val="000000">
                      <a:alpha val="43137"/>
                    </a:srgbClr>
                  </a:outerShdw>
                </a:effectLst>
              </a:rPr>
              <a:t> das Verborgene seines Herzens wird offenbar, und also, auf sein Angesicht fallend, wird er Gott anbeten </a:t>
            </a:r>
            <a:r>
              <a:rPr lang="de-DE" dirty="0" smtClean="0">
                <a:solidFill>
                  <a:srgbClr val="70FE10"/>
                </a:solidFill>
                <a:effectLst>
                  <a:outerShdw blurRad="38100" dist="38100" dir="2700000" algn="tl">
                    <a:srgbClr val="000000">
                      <a:alpha val="43137"/>
                    </a:srgbClr>
                  </a:outerShdw>
                </a:effectLst>
              </a:rPr>
              <a:t>und verkündigen, </a:t>
            </a:r>
            <a:r>
              <a:rPr lang="de-DE" dirty="0" err="1" smtClean="0">
                <a:solidFill>
                  <a:srgbClr val="70FE10"/>
                </a:solidFill>
                <a:effectLst>
                  <a:outerShdw blurRad="38100" dist="38100" dir="2700000" algn="tl">
                    <a:srgbClr val="000000">
                      <a:alpha val="43137"/>
                    </a:srgbClr>
                  </a:outerShdw>
                </a:effectLst>
              </a:rPr>
              <a:t>daß</a:t>
            </a:r>
            <a:r>
              <a:rPr lang="de-DE" dirty="0" smtClean="0">
                <a:solidFill>
                  <a:srgbClr val="70FE10"/>
                </a:solidFill>
                <a:effectLst>
                  <a:outerShdw blurRad="38100" dist="38100" dir="2700000" algn="tl">
                    <a:srgbClr val="000000">
                      <a:alpha val="43137"/>
                    </a:srgbClr>
                  </a:outerShdw>
                </a:effectLst>
              </a:rPr>
              <a:t> Gott wirklich unter euch ist</a:t>
            </a:r>
            <a:r>
              <a:rPr lang="de-DE" dirty="0" smtClean="0">
                <a:solidFill>
                  <a:srgbClr val="FFFF00"/>
                </a:solidFill>
                <a:effectLst>
                  <a:outerShdw blurRad="38100" dist="38100" dir="2700000" algn="tl">
                    <a:srgbClr val="000000">
                      <a:alpha val="43137"/>
                    </a:srgbClr>
                  </a:outerShdw>
                </a:effectLst>
              </a:rPr>
              <a:t>.</a:t>
            </a:r>
          </a:p>
          <a:p>
            <a:pPr>
              <a:defRPr/>
            </a:pPr>
            <a:r>
              <a:rPr lang="de-DE" dirty="0" smtClean="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Mat 18,20: </a:t>
            </a:r>
            <a:r>
              <a:rPr lang="de-DE" dirty="0" smtClean="0">
                <a:solidFill>
                  <a:srgbClr val="FFFF00"/>
                </a:solidFill>
                <a:effectLst>
                  <a:outerShdw blurRad="38100" dist="38100" dir="2700000" algn="tl">
                    <a:srgbClr val="000000">
                      <a:alpha val="43137"/>
                    </a:srgbClr>
                  </a:outerShdw>
                </a:effectLst>
              </a:rPr>
              <a:t>Denn wo zwei oder drei versammelt sind in meinem Namen, </a:t>
            </a:r>
            <a:r>
              <a:rPr lang="de-DE" dirty="0" smtClean="0">
                <a:solidFill>
                  <a:srgbClr val="70FE10"/>
                </a:solidFill>
                <a:effectLst>
                  <a:outerShdw blurRad="38100" dist="38100" dir="2700000" algn="tl">
                    <a:srgbClr val="000000">
                      <a:alpha val="43137"/>
                    </a:srgbClr>
                  </a:outerShdw>
                </a:effectLst>
              </a:rPr>
              <a:t>da bin ich in ihrer Mitte</a:t>
            </a:r>
            <a:r>
              <a:rPr lang="de-DE" dirty="0" smtClean="0">
                <a:solidFill>
                  <a:srgbClr val="FFFF00"/>
                </a:solidFill>
                <a:effectLst>
                  <a:outerShdw blurRad="38100" dist="38100" dir="2700000" algn="tl">
                    <a:srgbClr val="000000">
                      <a:alpha val="43137"/>
                    </a:srgbClr>
                  </a:outerShdw>
                </a:effectLst>
              </a:rPr>
              <a:t>. </a:t>
            </a:r>
          </a:p>
          <a:p>
            <a:pPr>
              <a:defRPr/>
            </a:pPr>
            <a:endParaRPr lang="de-DE" dirty="0">
              <a:solidFill>
                <a:schemeClr val="accent6">
                  <a:lumMod val="20000"/>
                  <a:lumOff val="80000"/>
                </a:schemeClr>
              </a:solidFill>
              <a:effectLst>
                <a:outerShdw blurRad="38100" dist="38100" dir="2700000" algn="tl">
                  <a:srgbClr val="000000">
                    <a:alpha val="43137"/>
                  </a:srgbClr>
                </a:outerShdw>
              </a:effectLst>
            </a:endParaRPr>
          </a:p>
        </p:txBody>
      </p:sp>
      <p:sp>
        <p:nvSpPr>
          <p:cNvPr id="3" name="Titel 2"/>
          <p:cNvSpPr>
            <a:spLocks noGrp="1"/>
          </p:cNvSpPr>
          <p:nvPr>
            <p:ph type="title"/>
          </p:nvPr>
        </p:nvSpPr>
        <p:spPr>
          <a:xfrm>
            <a:off x="395536" y="404664"/>
            <a:ext cx="8229600" cy="1800200"/>
          </a:xfrm>
        </p:spPr>
        <p:txBody>
          <a:bodyPr>
            <a:normAutofit fontScale="90000"/>
          </a:bodyPr>
          <a:lstStyle/>
          <a:p>
            <a:pPr>
              <a:defRPr/>
            </a:pPr>
            <a:r>
              <a:rPr lang="de-DE" smtClean="0">
                <a:solidFill>
                  <a:srgbClr val="FFC000"/>
                </a:solidFill>
                <a:effectLst>
                  <a:outerShdw blurRad="38100" dist="38100" dir="2700000" algn="tl">
                    <a:srgbClr val="000000">
                      <a:alpha val="43137"/>
                    </a:srgbClr>
                  </a:outerShdw>
                </a:effectLst>
              </a:rPr>
              <a:t>6. Wie können wir Gott erleben/erfahren </a:t>
            </a:r>
            <a:r>
              <a:rPr lang="de-DE" err="1" smtClean="0">
                <a:solidFill>
                  <a:srgbClr val="FFC000"/>
                </a:solidFill>
                <a:effectLst>
                  <a:outerShdw blurRad="38100" dist="38100" dir="2700000" algn="tl">
                    <a:srgbClr val="000000">
                      <a:alpha val="43137"/>
                    </a:srgbClr>
                  </a:outerShdw>
                </a:effectLst>
              </a:rPr>
              <a:t>gemäss</a:t>
            </a:r>
            <a:r>
              <a:rPr lang="de-DE" smtClean="0">
                <a:solidFill>
                  <a:srgbClr val="FFC000"/>
                </a:solidFill>
                <a:effectLst>
                  <a:outerShdw blurRad="38100" dist="38100" dir="2700000" algn="tl">
                    <a:srgbClr val="000000">
                      <a:alpha val="43137"/>
                    </a:srgbClr>
                  </a:outerShdw>
                </a:effectLst>
              </a:rPr>
              <a:t> der Bibel?</a:t>
            </a:r>
            <a:r>
              <a:rPr lang="de-DE" smtClean="0"/>
              <a:t/>
            </a:r>
            <a:br>
              <a:rPr lang="de-DE" smtClean="0"/>
            </a:br>
            <a:endParaRPr lang="de-DE">
              <a:solidFill>
                <a:schemeClr val="accent6">
                  <a:lumMod val="20000"/>
                  <a:lumOff val="80000"/>
                </a:schemeClr>
              </a:solidFill>
              <a:effectLst>
                <a:outerShdw blurRad="38100" dist="38100" dir="2700000" algn="tl">
                  <a:srgbClr val="000000">
                    <a:alpha val="43137"/>
                  </a:srgbClr>
                </a:outerShdw>
              </a:effectLst>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916113"/>
            <a:ext cx="8229600" cy="4179887"/>
          </a:xfrm>
        </p:spPr>
        <p:txBody>
          <a:bodyPr/>
          <a:lstStyle/>
          <a:p>
            <a:pPr>
              <a:defRPr/>
            </a:pPr>
            <a:r>
              <a:rPr lang="de-DE" dirty="0" smtClean="0">
                <a:effectLst>
                  <a:outerShdw blurRad="38100" dist="38100" dir="2700000" algn="tl">
                    <a:srgbClr val="000000">
                      <a:alpha val="43137"/>
                    </a:srgbClr>
                  </a:outerShdw>
                </a:effectLst>
              </a:rPr>
              <a:t>8. Im Erleben/Erforschen der Natur: Hi 37,5; Ps 29,3; Kol 1,16-17; </a:t>
            </a:r>
            <a:r>
              <a:rPr lang="de-DE" dirty="0" err="1" smtClean="0">
                <a:effectLst>
                  <a:outerShdw blurRad="38100" dist="38100" dir="2700000" algn="tl">
                    <a:srgbClr val="000000">
                      <a:alpha val="43137"/>
                    </a:srgbClr>
                  </a:outerShdw>
                </a:effectLst>
              </a:rPr>
              <a:t>Röm</a:t>
            </a:r>
            <a:r>
              <a:rPr lang="de-DE" dirty="0" smtClean="0">
                <a:effectLst>
                  <a:outerShdw blurRad="38100" dist="38100" dir="2700000" algn="tl">
                    <a:srgbClr val="000000">
                      <a:alpha val="43137"/>
                    </a:srgbClr>
                  </a:outerShdw>
                </a:effectLst>
              </a:rPr>
              <a:t> 1,20</a:t>
            </a:r>
          </a:p>
          <a:p>
            <a:pPr>
              <a:defRPr/>
            </a:pPr>
            <a:r>
              <a:rPr lang="de-DE" dirty="0" err="1" smtClean="0">
                <a:effectLst>
                  <a:outerShdw blurRad="38100" dist="38100" dir="2700000" algn="tl">
                    <a:srgbClr val="000000">
                      <a:alpha val="43137"/>
                    </a:srgbClr>
                  </a:outerShdw>
                </a:effectLst>
              </a:rPr>
              <a:t>Röm</a:t>
            </a:r>
            <a:r>
              <a:rPr lang="de-DE" dirty="0" smtClean="0">
                <a:effectLst>
                  <a:outerShdw blurRad="38100" dist="38100" dir="2700000" algn="tl">
                    <a:srgbClr val="000000">
                      <a:alpha val="43137"/>
                    </a:srgbClr>
                  </a:outerShdw>
                </a:effectLst>
              </a:rPr>
              <a:t> 1,20: </a:t>
            </a:r>
            <a:r>
              <a:rPr lang="de-DE" dirty="0" smtClean="0">
                <a:solidFill>
                  <a:srgbClr val="FFFF00"/>
                </a:solidFill>
                <a:effectLst>
                  <a:outerShdw blurRad="38100" dist="38100" dir="2700000" algn="tl">
                    <a:srgbClr val="000000">
                      <a:alpha val="43137"/>
                    </a:srgbClr>
                  </a:outerShdw>
                </a:effectLst>
              </a:rPr>
              <a:t>… denn das Unsichtbare von ihm [d.h. von Gott], sowohl seine ewige Kraft als auch seine Göttlichkeit, die von Erschaffung der Welt an </a:t>
            </a:r>
            <a:r>
              <a:rPr lang="de-DE" dirty="0" smtClean="0">
                <a:solidFill>
                  <a:srgbClr val="70FE10"/>
                </a:solidFill>
                <a:effectLst>
                  <a:outerShdw blurRad="38100" dist="38100" dir="2700000" algn="tl">
                    <a:srgbClr val="000000">
                      <a:alpha val="43137"/>
                    </a:srgbClr>
                  </a:outerShdw>
                </a:effectLst>
              </a:rPr>
              <a:t>in dem Gemachten mit dem Verstand wahrgenommen werden, wird geschaut</a:t>
            </a:r>
            <a:r>
              <a:rPr lang="de-DE" dirty="0" smtClean="0">
                <a:solidFill>
                  <a:srgbClr val="FFFF00"/>
                </a:solidFill>
                <a:effectLst>
                  <a:outerShdw blurRad="38100" dist="38100" dir="2700000" algn="tl">
                    <a:srgbClr val="000000">
                      <a:alpha val="43137"/>
                    </a:srgbClr>
                  </a:outerShdw>
                </a:effectLst>
              </a:rPr>
              <a:t>, damit sie ohne Entschuldigung seien; </a:t>
            </a:r>
          </a:p>
          <a:p>
            <a:pPr>
              <a:defRPr/>
            </a:pPr>
            <a:endParaRPr lang="de-DE" dirty="0">
              <a:solidFill>
                <a:schemeClr val="accent6">
                  <a:lumMod val="20000"/>
                  <a:lumOff val="80000"/>
                </a:schemeClr>
              </a:solidFill>
              <a:effectLst>
                <a:outerShdw blurRad="38100" dist="38100" dir="2700000" algn="tl">
                  <a:srgbClr val="000000">
                    <a:alpha val="43137"/>
                  </a:srgbClr>
                </a:outerShdw>
              </a:effectLst>
            </a:endParaRPr>
          </a:p>
        </p:txBody>
      </p:sp>
      <p:sp>
        <p:nvSpPr>
          <p:cNvPr id="3" name="Titel 2"/>
          <p:cNvSpPr>
            <a:spLocks noGrp="1"/>
          </p:cNvSpPr>
          <p:nvPr>
            <p:ph type="title"/>
          </p:nvPr>
        </p:nvSpPr>
        <p:spPr>
          <a:xfrm>
            <a:off x="395536" y="404664"/>
            <a:ext cx="8229600" cy="1800200"/>
          </a:xfrm>
        </p:spPr>
        <p:txBody>
          <a:bodyPr>
            <a:normAutofit fontScale="90000"/>
          </a:bodyPr>
          <a:lstStyle/>
          <a:p>
            <a:pPr>
              <a:defRPr/>
            </a:pPr>
            <a:r>
              <a:rPr lang="de-DE" smtClean="0">
                <a:solidFill>
                  <a:srgbClr val="FFC000"/>
                </a:solidFill>
                <a:effectLst>
                  <a:outerShdw blurRad="38100" dist="38100" dir="2700000" algn="tl">
                    <a:srgbClr val="000000">
                      <a:alpha val="43137"/>
                    </a:srgbClr>
                  </a:outerShdw>
                </a:effectLst>
              </a:rPr>
              <a:t>6. Wie können wir Gott erleben/erfahren </a:t>
            </a:r>
            <a:r>
              <a:rPr lang="de-DE" err="1" smtClean="0">
                <a:solidFill>
                  <a:srgbClr val="FFC000"/>
                </a:solidFill>
                <a:effectLst>
                  <a:outerShdw blurRad="38100" dist="38100" dir="2700000" algn="tl">
                    <a:srgbClr val="000000">
                      <a:alpha val="43137"/>
                    </a:srgbClr>
                  </a:outerShdw>
                </a:effectLst>
              </a:rPr>
              <a:t>gemäss</a:t>
            </a:r>
            <a:r>
              <a:rPr lang="de-DE" smtClean="0">
                <a:solidFill>
                  <a:srgbClr val="FFC000"/>
                </a:solidFill>
                <a:effectLst>
                  <a:outerShdw blurRad="38100" dist="38100" dir="2700000" algn="tl">
                    <a:srgbClr val="000000">
                      <a:alpha val="43137"/>
                    </a:srgbClr>
                  </a:outerShdw>
                </a:effectLst>
              </a:rPr>
              <a:t> der Bibel?</a:t>
            </a:r>
            <a:r>
              <a:rPr lang="de-DE" smtClean="0"/>
              <a:t/>
            </a:r>
            <a:br>
              <a:rPr lang="de-DE" smtClean="0"/>
            </a:br>
            <a:endParaRPr lang="de-DE">
              <a:solidFill>
                <a:schemeClr val="accent6">
                  <a:lumMod val="20000"/>
                  <a:lumOff val="80000"/>
                </a:schemeClr>
              </a:solidFill>
              <a:effectLst>
                <a:outerShdw blurRad="38100" dist="38100" dir="2700000" algn="tl">
                  <a:srgbClr val="000000">
                    <a:alpha val="43137"/>
                  </a:srgbClr>
                </a:outerShdw>
              </a:effectLst>
              <a:cs typeface="Arial" pitchFamily="34" charset="0"/>
            </a:endParaRPr>
          </a:p>
        </p:txBody>
      </p:sp>
      <p:pic>
        <p:nvPicPr>
          <p:cNvPr id="4" name="Picture 2" descr="1280_wallpaper"/>
          <p:cNvPicPr>
            <a:picLocks noChangeAspect="1" noChangeArrowheads="1"/>
          </p:cNvPicPr>
          <p:nvPr/>
        </p:nvPicPr>
        <p:blipFill>
          <a:blip r:embed="rId2"/>
          <a:srcRect/>
          <a:stretch>
            <a:fillRect/>
          </a:stretch>
        </p:blipFill>
        <p:spPr bwMode="auto">
          <a:xfrm>
            <a:off x="611188" y="5013325"/>
            <a:ext cx="1601787" cy="12811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3" descr="Catseye-big"/>
          <p:cNvPicPr>
            <a:picLocks noChangeAspect="1" noChangeArrowheads="1"/>
          </p:cNvPicPr>
          <p:nvPr/>
        </p:nvPicPr>
        <p:blipFill>
          <a:blip r:embed="rId3"/>
          <a:srcRect/>
          <a:stretch>
            <a:fillRect/>
          </a:stretch>
        </p:blipFill>
        <p:spPr bwMode="auto">
          <a:xfrm>
            <a:off x="2411413" y="5013325"/>
            <a:ext cx="1285875" cy="1284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2" descr="The Majestic Sombrero Galaxy (M104)"/>
          <p:cNvPicPr>
            <a:picLocks noChangeAspect="1" noChangeArrowheads="1"/>
          </p:cNvPicPr>
          <p:nvPr/>
        </p:nvPicPr>
        <p:blipFill>
          <a:blip r:embed="rId4"/>
          <a:srcRect/>
          <a:stretch>
            <a:fillRect/>
          </a:stretch>
        </p:blipFill>
        <p:spPr bwMode="auto">
          <a:xfrm>
            <a:off x="3851275" y="5013325"/>
            <a:ext cx="1620838" cy="1295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2" descr="Hubble's Largest Galaxy Portrait Offers a New High-Definition View"/>
          <p:cNvPicPr>
            <a:picLocks noChangeAspect="1" noChangeArrowheads="1"/>
          </p:cNvPicPr>
          <p:nvPr/>
        </p:nvPicPr>
        <p:blipFill>
          <a:blip r:embed="rId5"/>
          <a:srcRect/>
          <a:stretch>
            <a:fillRect/>
          </a:stretch>
        </p:blipFill>
        <p:spPr bwMode="auto">
          <a:xfrm>
            <a:off x="5651500" y="5013325"/>
            <a:ext cx="1728788" cy="1295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10"/>
          <p:cNvPicPr>
            <a:picLocks noChangeAspect="1" noChangeArrowheads="1"/>
          </p:cNvPicPr>
          <p:nvPr/>
        </p:nvPicPr>
        <p:blipFill>
          <a:blip r:embed="rId6"/>
          <a:srcRect/>
          <a:stretch>
            <a:fillRect/>
          </a:stretch>
        </p:blipFill>
        <p:spPr>
          <a:xfrm>
            <a:off x="7524750" y="5013325"/>
            <a:ext cx="1008063" cy="1260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 Box 6"/>
          <p:cNvSpPr txBox="1">
            <a:spLocks noChangeArrowheads="1"/>
          </p:cNvSpPr>
          <p:nvPr/>
        </p:nvSpPr>
        <p:spPr bwMode="auto">
          <a:xfrm>
            <a:off x="323850" y="6381750"/>
            <a:ext cx="3184525" cy="400050"/>
          </a:xfrm>
          <a:prstGeom prst="rect">
            <a:avLst/>
          </a:prstGeom>
          <a:noFill/>
          <a:ln w="9525" algn="ctr">
            <a:noFill/>
            <a:miter lim="800000"/>
            <a:headEnd/>
            <a:tailEnd/>
          </a:ln>
          <a:effectLst/>
        </p:spPr>
        <p:txBody>
          <a:bodyPr>
            <a:spAutoFit/>
          </a:bodyPr>
          <a:lstStyle/>
          <a:p>
            <a:pPr>
              <a:defRPr/>
            </a:pPr>
            <a:r>
              <a:rPr lang="de-DE" sz="1000" dirty="0">
                <a:effectLst>
                  <a:outerShdw blurRad="38100" dist="38100" dir="2700000" algn="tl">
                    <a:srgbClr val="000000"/>
                  </a:outerShdw>
                </a:effectLst>
              </a:rPr>
              <a:t>NASA </a:t>
            </a:r>
            <a:r>
              <a:rPr lang="de-DE" sz="1000" dirty="0" err="1">
                <a:effectLst>
                  <a:outerShdw blurRad="38100" dist="38100" dir="2700000" algn="tl">
                    <a:srgbClr val="000000"/>
                  </a:outerShdw>
                </a:effectLst>
              </a:rPr>
              <a:t>and</a:t>
            </a:r>
            <a:r>
              <a:rPr lang="de-DE" sz="1000" dirty="0">
                <a:effectLst>
                  <a:outerShdw blurRad="38100" dist="38100" dir="2700000" algn="tl">
                    <a:srgbClr val="000000"/>
                  </a:outerShdw>
                </a:effectLst>
              </a:rPr>
              <a:t> The Hubble </a:t>
            </a:r>
            <a:r>
              <a:rPr lang="de-DE" sz="1000" dirty="0" err="1">
                <a:effectLst>
                  <a:outerShdw blurRad="38100" dist="38100" dir="2700000" algn="tl">
                    <a:srgbClr val="000000"/>
                  </a:outerShdw>
                </a:effectLst>
              </a:rPr>
              <a:t>Heritage</a:t>
            </a:r>
            <a:r>
              <a:rPr lang="de-DE" sz="1000" dirty="0">
                <a:effectLst>
                  <a:outerShdw blurRad="38100" dist="38100" dir="2700000" algn="tl">
                    <a:srgbClr val="000000"/>
                  </a:outerShdw>
                </a:effectLst>
              </a:rPr>
              <a:t> Team (</a:t>
            </a:r>
            <a:r>
              <a:rPr lang="de-DE" sz="1000" dirty="0" err="1">
                <a:effectLst>
                  <a:outerShdw blurRad="38100" dist="38100" dir="2700000" algn="tl">
                    <a:srgbClr val="000000"/>
                  </a:outerShdw>
                </a:effectLst>
              </a:rPr>
              <a:t>STScI</a:t>
            </a:r>
            <a:r>
              <a:rPr lang="de-DE" sz="1000" dirty="0">
                <a:effectLst>
                  <a:outerShdw blurRad="38100" dist="38100" dir="2700000" algn="tl">
                    <a:srgbClr val="000000"/>
                  </a:outerShdw>
                </a:effectLst>
              </a:rPr>
              <a:t>/AURA)</a:t>
            </a:r>
          </a:p>
          <a:p>
            <a:pPr>
              <a:defRPr/>
            </a:pPr>
            <a:endParaRPr lang="de-DE" sz="1000" dirty="0">
              <a:effectLst>
                <a:outerShdw blurRad="38100" dist="38100" dir="2700000" algn="tl">
                  <a:srgbClr val="000000"/>
                </a:outerShdw>
              </a:effectLst>
            </a:endParaRPr>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sz="half" idx="2"/>
          </p:nvPr>
        </p:nvSpPr>
        <p:spPr>
          <a:xfrm>
            <a:off x="3995738" y="1600200"/>
            <a:ext cx="4691062" cy="4525963"/>
          </a:xfrm>
        </p:spPr>
        <p:txBody>
          <a:bodyPr>
            <a:normAutofit lnSpcReduction="10000"/>
          </a:bodyPr>
          <a:lstStyle/>
          <a:p>
            <a:pPr>
              <a:defRPr/>
            </a:pPr>
            <a:r>
              <a:rPr lang="de-DE" dirty="0" smtClean="0">
                <a:effectLst>
                  <a:outerShdw blurRad="38100" dist="38100" dir="2700000" algn="tl">
                    <a:srgbClr val="000000">
                      <a:alpha val="43137"/>
                    </a:srgbClr>
                  </a:outerShdw>
                </a:effectLst>
              </a:rPr>
              <a:t>Buch 2010: „Der </a:t>
            </a:r>
            <a:r>
              <a:rPr lang="de-DE" dirty="0" err="1" smtClean="0">
                <a:effectLst>
                  <a:outerShdw blurRad="38100" dist="38100" dir="2700000" algn="tl">
                    <a:srgbClr val="000000">
                      <a:alpha val="43137"/>
                    </a:srgbClr>
                  </a:outerShdw>
                </a:effectLst>
              </a:rPr>
              <a:t>grosse</a:t>
            </a:r>
            <a:r>
              <a:rPr lang="de-DE" dirty="0" smtClean="0">
                <a:effectLst>
                  <a:outerShdw blurRad="38100" dist="38100" dir="2700000" algn="tl">
                    <a:srgbClr val="000000">
                      <a:alpha val="43137"/>
                    </a:srgbClr>
                  </a:outerShdw>
                </a:effectLst>
              </a:rPr>
              <a:t> Entwurf – eine neue Erklärung des Universums“</a:t>
            </a:r>
          </a:p>
          <a:p>
            <a:pPr>
              <a:defRPr/>
            </a:pPr>
            <a:r>
              <a:rPr lang="de-DE" dirty="0" smtClean="0">
                <a:effectLst>
                  <a:outerShdw blurRad="38100" dist="38100" dir="2700000" algn="tl">
                    <a:srgbClr val="000000">
                      <a:alpha val="43137"/>
                    </a:srgbClr>
                  </a:outerShdw>
                </a:effectLst>
              </a:rPr>
              <a:t>Das Universum habe sich selbst aus dem Nichts erschaffen.</a:t>
            </a:r>
          </a:p>
          <a:p>
            <a:pPr>
              <a:defRPr/>
            </a:pPr>
            <a:r>
              <a:rPr lang="de-DE" dirty="0" smtClean="0">
                <a:effectLst>
                  <a:outerShdw blurRad="38100" dist="38100" dir="2700000" algn="tl">
                    <a:srgbClr val="000000">
                      <a:alpha val="43137"/>
                    </a:srgbClr>
                  </a:outerShdw>
                </a:effectLst>
              </a:rPr>
              <a:t> Der Grund „warum es statt dem Nichts doch etwas gibt“ sei „spontane Schöpfung“.</a:t>
            </a:r>
          </a:p>
          <a:p>
            <a:pPr>
              <a:defRPr/>
            </a:pPr>
            <a:r>
              <a:rPr lang="de-DE" dirty="0" smtClean="0">
                <a:solidFill>
                  <a:srgbClr val="70FE10"/>
                </a:solidFill>
                <a:effectLst>
                  <a:outerShdw blurRad="38100" dist="38100" dir="2700000" algn="tl">
                    <a:srgbClr val="000000">
                      <a:alpha val="43137"/>
                    </a:srgbClr>
                  </a:outerShdw>
                </a:effectLst>
                <a:sym typeface="Wingdings" pitchFamily="2" charset="2"/>
              </a:rPr>
              <a:t> Widerspruch zur Thermodynamik!</a:t>
            </a:r>
            <a:endParaRPr lang="de-DE" dirty="0">
              <a:solidFill>
                <a:srgbClr val="70FE10"/>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srcRect/>
          <a:stretch>
            <a:fillRect/>
          </a:stretch>
        </p:blipFill>
        <p:spPr bwMode="auto">
          <a:xfrm>
            <a:off x="611188" y="1700213"/>
            <a:ext cx="3068637" cy="4406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feld 5"/>
          <p:cNvSpPr txBox="1"/>
          <p:nvPr/>
        </p:nvSpPr>
        <p:spPr>
          <a:xfrm>
            <a:off x="395288" y="6402388"/>
            <a:ext cx="5184775" cy="339725"/>
          </a:xfrm>
          <a:prstGeom prst="rect">
            <a:avLst/>
          </a:prstGeom>
          <a:noFill/>
        </p:spPr>
        <p:txBody>
          <a:bodyPr>
            <a:spAutoFit/>
          </a:bodyPr>
          <a:lstStyle/>
          <a:p>
            <a:pPr>
              <a:defRPr/>
            </a:pPr>
            <a:r>
              <a:rPr lang="de-DE" sz="1600" dirty="0">
                <a:effectLst>
                  <a:outerShdw blurRad="38100" dist="38100" dir="2700000" algn="tl">
                    <a:srgbClr val="000000">
                      <a:alpha val="43137"/>
                    </a:srgbClr>
                  </a:outerShdw>
                </a:effectLst>
              </a:rPr>
              <a:t>Stephen Hawking (1942*),  Astrophysiker</a:t>
            </a:r>
          </a:p>
        </p:txBody>
      </p:sp>
      <p:sp>
        <p:nvSpPr>
          <p:cNvPr id="37893" name="Textfeld 6"/>
          <p:cNvSpPr txBox="1">
            <a:spLocks noChangeArrowheads="1"/>
          </p:cNvSpPr>
          <p:nvPr/>
        </p:nvSpPr>
        <p:spPr bwMode="auto">
          <a:xfrm>
            <a:off x="611188" y="5805488"/>
            <a:ext cx="5572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1000"/>
              <a:t>NASA</a:t>
            </a:r>
          </a:p>
        </p:txBody>
      </p:sp>
      <p:sp>
        <p:nvSpPr>
          <p:cNvPr id="9" name="Titel 2"/>
          <p:cNvSpPr>
            <a:spLocks noGrp="1"/>
          </p:cNvSpPr>
          <p:nvPr>
            <p:ph type="title"/>
          </p:nvPr>
        </p:nvSpPr>
        <p:spPr>
          <a:xfrm>
            <a:off x="467544" y="332656"/>
            <a:ext cx="8229600" cy="1800200"/>
          </a:xfrm>
        </p:spPr>
        <p:txBody>
          <a:bodyPr>
            <a:normAutofit fontScale="90000"/>
          </a:bodyPr>
          <a:lstStyle/>
          <a:p>
            <a:pPr>
              <a:defRPr/>
            </a:pPr>
            <a:r>
              <a:rPr lang="de-DE" smtClean="0">
                <a:solidFill>
                  <a:srgbClr val="FFC000"/>
                </a:solidFill>
                <a:effectLst>
                  <a:outerShdw blurRad="38100" dist="38100" dir="2700000" algn="tl">
                    <a:srgbClr val="000000">
                      <a:alpha val="43137"/>
                    </a:srgbClr>
                  </a:outerShdw>
                </a:effectLst>
              </a:rPr>
              <a:t>6. Wie können wir Gott erleben/erfahren </a:t>
            </a:r>
            <a:r>
              <a:rPr lang="de-DE" err="1" smtClean="0">
                <a:solidFill>
                  <a:srgbClr val="FFC000"/>
                </a:solidFill>
                <a:effectLst>
                  <a:outerShdw blurRad="38100" dist="38100" dir="2700000" algn="tl">
                    <a:srgbClr val="000000">
                      <a:alpha val="43137"/>
                    </a:srgbClr>
                  </a:outerShdw>
                </a:effectLst>
              </a:rPr>
              <a:t>gemäss</a:t>
            </a:r>
            <a:r>
              <a:rPr lang="de-DE" smtClean="0">
                <a:solidFill>
                  <a:srgbClr val="FFC000"/>
                </a:solidFill>
                <a:effectLst>
                  <a:outerShdw blurRad="38100" dist="38100" dir="2700000" algn="tl">
                    <a:srgbClr val="000000">
                      <a:alpha val="43137"/>
                    </a:srgbClr>
                  </a:outerShdw>
                </a:effectLst>
              </a:rPr>
              <a:t> der Bibel?</a:t>
            </a:r>
            <a:r>
              <a:rPr lang="de-DE" smtClean="0"/>
              <a:t/>
            </a:r>
            <a:br>
              <a:rPr lang="de-DE" smtClean="0"/>
            </a:br>
            <a:endParaRPr lang="de-DE">
              <a:solidFill>
                <a:schemeClr val="accent6">
                  <a:lumMod val="20000"/>
                  <a:lumOff val="80000"/>
                </a:schemeClr>
              </a:solidFill>
              <a:effectLst>
                <a:outerShdw blurRad="38100" dist="38100" dir="2700000" algn="tl">
                  <a:srgbClr val="000000">
                    <a:alpha val="43137"/>
                  </a:srgbClr>
                </a:outerShdw>
              </a:effectLst>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92696"/>
            <a:ext cx="8229600" cy="936104"/>
          </a:xfrm>
        </p:spPr>
        <p:txBody>
          <a:bodyPr>
            <a:normAutofit fontScale="90000"/>
          </a:bodyPr>
          <a:lstStyle/>
          <a:p>
            <a:pPr>
              <a:defRPr/>
            </a:pPr>
            <a:r>
              <a:rPr lang="de-DE" smtClean="0">
                <a:solidFill>
                  <a:srgbClr val="FFC000"/>
                </a:solidFill>
                <a:effectLst>
                  <a:outerShdw blurRad="38100" dist="38100" dir="2700000" algn="tl">
                    <a:srgbClr val="000000">
                      <a:alpha val="43137"/>
                    </a:srgbClr>
                  </a:outerShdw>
                </a:effectLst>
              </a:rPr>
              <a:t>6. Wie können wir Gott erleben/erfahren </a:t>
            </a:r>
            <a:r>
              <a:rPr lang="de-DE" err="1" smtClean="0">
                <a:solidFill>
                  <a:srgbClr val="FFC000"/>
                </a:solidFill>
                <a:effectLst>
                  <a:outerShdw blurRad="38100" dist="38100" dir="2700000" algn="tl">
                    <a:srgbClr val="000000">
                      <a:alpha val="43137"/>
                    </a:srgbClr>
                  </a:outerShdw>
                </a:effectLst>
              </a:rPr>
              <a:t>gemäss</a:t>
            </a:r>
            <a:r>
              <a:rPr lang="de-DE" smtClean="0">
                <a:solidFill>
                  <a:srgbClr val="FFC000"/>
                </a:solidFill>
                <a:effectLst>
                  <a:outerShdw blurRad="38100" dist="38100" dir="2700000" algn="tl">
                    <a:srgbClr val="000000">
                      <a:alpha val="43137"/>
                    </a:srgbClr>
                  </a:outerShdw>
                </a:effectLst>
              </a:rPr>
              <a:t> der Bibel?</a:t>
            </a:r>
            <a:endParaRPr lang="de-DE"/>
          </a:p>
        </p:txBody>
      </p:sp>
      <p:sp>
        <p:nvSpPr>
          <p:cNvPr id="3" name="Inhaltsplatzhalter 2"/>
          <p:cNvSpPr>
            <a:spLocks noGrp="1"/>
          </p:cNvSpPr>
          <p:nvPr>
            <p:ph sz="half" idx="1"/>
          </p:nvPr>
        </p:nvSpPr>
        <p:spPr>
          <a:xfrm>
            <a:off x="4067175" y="1600200"/>
            <a:ext cx="4608513" cy="4924425"/>
          </a:xfrm>
        </p:spPr>
        <p:txBody>
          <a:bodyPr>
            <a:normAutofit fontScale="92500" lnSpcReduction="20000"/>
          </a:bodyPr>
          <a:lstStyle/>
          <a:p>
            <a:pPr>
              <a:defRPr/>
            </a:pPr>
            <a:r>
              <a:rPr lang="de-DE" dirty="0" smtClean="0">
                <a:effectLst>
                  <a:outerShdw blurRad="38100" dist="38100" dir="2700000" algn="tl">
                    <a:srgbClr val="000000">
                      <a:alpha val="43137"/>
                    </a:srgbClr>
                  </a:outerShdw>
                </a:effectLst>
              </a:rPr>
              <a:t>Aus einem Interview mit Richard </a:t>
            </a:r>
            <a:r>
              <a:rPr lang="de-DE" dirty="0" err="1" smtClean="0">
                <a:effectLst>
                  <a:outerShdw blurRad="38100" dist="38100" dir="2700000" algn="tl">
                    <a:srgbClr val="000000">
                      <a:alpha val="43137"/>
                    </a:srgbClr>
                  </a:outerShdw>
                </a:effectLst>
              </a:rPr>
              <a:t>Dawkins</a:t>
            </a:r>
            <a:r>
              <a:rPr lang="de-DE" dirty="0" smtClean="0">
                <a:effectLst>
                  <a:outerShdw blurRad="38100" dist="38100" dir="2700000" algn="tl">
                    <a:srgbClr val="000000">
                      <a:alpha val="43137"/>
                    </a:srgbClr>
                  </a:outerShdw>
                </a:effectLst>
              </a:rPr>
              <a:t>: </a:t>
            </a:r>
          </a:p>
          <a:p>
            <a:pPr>
              <a:defRPr/>
            </a:pPr>
            <a:endParaRPr lang="de-DE" dirty="0" smtClean="0">
              <a:effectLst>
                <a:outerShdw blurRad="38100" dist="38100" dir="2700000" algn="tl">
                  <a:srgbClr val="000000">
                    <a:alpha val="43137"/>
                  </a:srgbClr>
                </a:outerShdw>
              </a:effectLst>
            </a:endParaRPr>
          </a:p>
          <a:p>
            <a:pPr>
              <a:defRPr/>
            </a:pPr>
            <a:r>
              <a:rPr lang="de-DE" dirty="0" smtClean="0">
                <a:effectLst>
                  <a:outerShdw blurRad="38100" dist="38100" dir="2700000" algn="tl">
                    <a:srgbClr val="000000">
                      <a:alpha val="43137"/>
                    </a:srgbClr>
                  </a:outerShdw>
                </a:effectLst>
              </a:rPr>
              <a:t>Richard </a:t>
            </a:r>
            <a:r>
              <a:rPr lang="de-DE" dirty="0" err="1" smtClean="0">
                <a:effectLst>
                  <a:outerShdw blurRad="38100" dist="38100" dir="2700000" algn="tl">
                    <a:srgbClr val="000000">
                      <a:alpha val="43137"/>
                    </a:srgbClr>
                  </a:outerShdw>
                </a:effectLst>
              </a:rPr>
              <a:t>Dawkins</a:t>
            </a:r>
            <a:r>
              <a:rPr lang="de-DE" dirty="0" smtClean="0">
                <a:effectLst>
                  <a:outerShdw blurRad="38100" dist="38100" dir="2700000" algn="tl">
                    <a:srgbClr val="000000">
                      <a:alpha val="43137"/>
                    </a:srgbClr>
                  </a:outerShdw>
                </a:effectLst>
              </a:rPr>
              <a:t>: Es war der Ursprung des ersten sich selbst replizierenden Moleküls.</a:t>
            </a:r>
          </a:p>
          <a:p>
            <a:pPr>
              <a:defRPr/>
            </a:pPr>
            <a:r>
              <a:rPr lang="de-DE" i="1" dirty="0" smtClean="0">
                <a:effectLst>
                  <a:outerShdw blurRad="38100" dist="38100" dir="2700000" algn="tl">
                    <a:srgbClr val="000000">
                      <a:alpha val="43137"/>
                    </a:srgbClr>
                  </a:outerShdw>
                </a:effectLst>
              </a:rPr>
              <a:t>Ben Stein: Genau, und wie spielte sich das ab?</a:t>
            </a:r>
            <a:endParaRPr lang="de-DE" dirty="0" smtClean="0">
              <a:effectLst>
                <a:outerShdw blurRad="38100" dist="38100" dir="2700000" algn="tl">
                  <a:srgbClr val="000000">
                    <a:alpha val="43137"/>
                  </a:srgbClr>
                </a:outerShdw>
              </a:effectLst>
            </a:endParaRPr>
          </a:p>
          <a:p>
            <a:pPr>
              <a:defRPr/>
            </a:pPr>
            <a:r>
              <a:rPr lang="de-DE" dirty="0" smtClean="0">
                <a:effectLst>
                  <a:outerShdw blurRad="38100" dist="38100" dir="2700000" algn="tl">
                    <a:srgbClr val="000000">
                      <a:alpha val="43137"/>
                    </a:srgbClr>
                  </a:outerShdw>
                </a:effectLst>
              </a:rPr>
              <a:t>Richard </a:t>
            </a:r>
            <a:r>
              <a:rPr lang="de-DE" dirty="0" err="1" smtClean="0">
                <a:effectLst>
                  <a:outerShdw blurRad="38100" dist="38100" dir="2700000" algn="tl">
                    <a:srgbClr val="000000">
                      <a:alpha val="43137"/>
                    </a:srgbClr>
                  </a:outerShdw>
                </a:effectLst>
              </a:rPr>
              <a:t>Dawkins</a:t>
            </a:r>
            <a:r>
              <a:rPr lang="de-DE" dirty="0" smtClean="0">
                <a:effectLst>
                  <a:outerShdw blurRad="38100" dist="38100" dir="2700000" algn="tl">
                    <a:srgbClr val="000000">
                      <a:alpha val="43137"/>
                    </a:srgbClr>
                  </a:outerShdw>
                </a:effectLst>
              </a:rPr>
              <a:t>: Ich sagte Ihnen, wir wissen das nicht.</a:t>
            </a:r>
          </a:p>
          <a:p>
            <a:pPr>
              <a:defRPr/>
            </a:pPr>
            <a:r>
              <a:rPr lang="de-DE" i="1" dirty="0" smtClean="0">
                <a:effectLst>
                  <a:outerShdw blurRad="38100" dist="38100" dir="2700000" algn="tl">
                    <a:srgbClr val="000000">
                      <a:alpha val="43137"/>
                    </a:srgbClr>
                  </a:outerShdw>
                </a:effectLst>
              </a:rPr>
              <a:t>Ben Stein: Sie haben also keine Ahnung, wie es begann?</a:t>
            </a:r>
            <a:endParaRPr lang="de-DE" dirty="0" smtClean="0">
              <a:effectLst>
                <a:outerShdw blurRad="38100" dist="38100" dir="2700000" algn="tl">
                  <a:srgbClr val="000000">
                    <a:alpha val="43137"/>
                  </a:srgbClr>
                </a:outerShdw>
              </a:effectLst>
            </a:endParaRPr>
          </a:p>
          <a:p>
            <a:pPr>
              <a:defRPr/>
            </a:pPr>
            <a:r>
              <a:rPr lang="de-DE" dirty="0" smtClean="0">
                <a:effectLst>
                  <a:outerShdw blurRad="38100" dist="38100" dir="2700000" algn="tl">
                    <a:srgbClr val="000000">
                      <a:alpha val="43137"/>
                    </a:srgbClr>
                  </a:outerShdw>
                </a:effectLst>
              </a:rPr>
              <a:t>Richard </a:t>
            </a:r>
            <a:r>
              <a:rPr lang="de-DE" dirty="0" err="1" smtClean="0">
                <a:effectLst>
                  <a:outerShdw blurRad="38100" dist="38100" dir="2700000" algn="tl">
                    <a:srgbClr val="000000">
                      <a:alpha val="43137"/>
                    </a:srgbClr>
                  </a:outerShdw>
                </a:effectLst>
              </a:rPr>
              <a:t>Dawkins</a:t>
            </a:r>
            <a:r>
              <a:rPr lang="de-DE" dirty="0" smtClean="0">
                <a:effectLst>
                  <a:outerShdw blurRad="38100" dist="38100" dir="2700000" algn="tl">
                    <a:srgbClr val="000000">
                      <a:alpha val="43137"/>
                    </a:srgbClr>
                  </a:outerShdw>
                </a:effectLst>
              </a:rPr>
              <a:t>: Nein, nein, niemand hat eine.</a:t>
            </a:r>
          </a:p>
          <a:p>
            <a:pPr>
              <a:defRPr/>
            </a:pPr>
            <a:endParaRPr lang="de-DE"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srcRect/>
          <a:stretch>
            <a:fillRect/>
          </a:stretch>
        </p:blipFill>
        <p:spPr bwMode="auto">
          <a:xfrm>
            <a:off x="539750" y="1628775"/>
            <a:ext cx="2952750" cy="4429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8917" name="Textfeld 5"/>
          <p:cNvSpPr txBox="1">
            <a:spLocks noChangeArrowheads="1"/>
          </p:cNvSpPr>
          <p:nvPr/>
        </p:nvSpPr>
        <p:spPr bwMode="auto">
          <a:xfrm>
            <a:off x="539750" y="6092825"/>
            <a:ext cx="272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t>Richard Dawkins (1941*)</a:t>
            </a:r>
          </a:p>
        </p:txBody>
      </p:sp>
      <p:sp>
        <p:nvSpPr>
          <p:cNvPr id="38918" name="Textfeld 6"/>
          <p:cNvSpPr txBox="1">
            <a:spLocks noChangeArrowheads="1"/>
          </p:cNvSpPr>
          <p:nvPr/>
        </p:nvSpPr>
        <p:spPr bwMode="auto">
          <a:xfrm>
            <a:off x="2124075" y="1700213"/>
            <a:ext cx="12525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1000"/>
              <a:t>Shane Pope CC 2.0</a:t>
            </a:r>
          </a:p>
        </p:txBody>
      </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92696"/>
            <a:ext cx="8229600" cy="936104"/>
          </a:xfrm>
        </p:spPr>
        <p:txBody>
          <a:bodyPr>
            <a:normAutofit fontScale="90000"/>
          </a:bodyPr>
          <a:lstStyle/>
          <a:p>
            <a:pPr>
              <a:defRPr/>
            </a:pPr>
            <a:r>
              <a:rPr lang="de-DE" smtClean="0">
                <a:solidFill>
                  <a:srgbClr val="FFC000"/>
                </a:solidFill>
                <a:effectLst>
                  <a:outerShdw blurRad="38100" dist="38100" dir="2700000" algn="tl">
                    <a:srgbClr val="000000">
                      <a:alpha val="43137"/>
                    </a:srgbClr>
                  </a:outerShdw>
                </a:effectLst>
              </a:rPr>
              <a:t>6. Wie können wir Gott erleben/erfahren </a:t>
            </a:r>
            <a:r>
              <a:rPr lang="de-DE" err="1" smtClean="0">
                <a:solidFill>
                  <a:srgbClr val="FFC000"/>
                </a:solidFill>
                <a:effectLst>
                  <a:outerShdw blurRad="38100" dist="38100" dir="2700000" algn="tl">
                    <a:srgbClr val="000000">
                      <a:alpha val="43137"/>
                    </a:srgbClr>
                  </a:outerShdw>
                </a:effectLst>
              </a:rPr>
              <a:t>gemäss</a:t>
            </a:r>
            <a:r>
              <a:rPr lang="de-DE" smtClean="0">
                <a:solidFill>
                  <a:srgbClr val="FFC000"/>
                </a:solidFill>
                <a:effectLst>
                  <a:outerShdw blurRad="38100" dist="38100" dir="2700000" algn="tl">
                    <a:srgbClr val="000000">
                      <a:alpha val="43137"/>
                    </a:srgbClr>
                  </a:outerShdw>
                </a:effectLst>
              </a:rPr>
              <a:t> der Bibel?</a:t>
            </a:r>
            <a:endParaRPr lang="de-DE"/>
          </a:p>
        </p:txBody>
      </p:sp>
      <p:sp>
        <p:nvSpPr>
          <p:cNvPr id="3" name="Inhaltsplatzhalter 2"/>
          <p:cNvSpPr>
            <a:spLocks noGrp="1"/>
          </p:cNvSpPr>
          <p:nvPr>
            <p:ph sz="half" idx="1"/>
          </p:nvPr>
        </p:nvSpPr>
        <p:spPr>
          <a:xfrm>
            <a:off x="4067175" y="1600200"/>
            <a:ext cx="4608513" cy="4924425"/>
          </a:xfrm>
        </p:spPr>
        <p:txBody>
          <a:bodyPr>
            <a:normAutofit/>
          </a:bodyPr>
          <a:lstStyle/>
          <a:p>
            <a:pPr>
              <a:defRPr/>
            </a:pPr>
            <a:r>
              <a:rPr lang="de-DE" dirty="0" smtClean="0">
                <a:effectLst>
                  <a:outerShdw blurRad="38100" dist="38100" dir="2700000" algn="tl">
                    <a:srgbClr val="000000">
                      <a:alpha val="43137"/>
                    </a:srgbClr>
                  </a:outerShdw>
                </a:effectLst>
              </a:rPr>
              <a:t>Widerspruch zum Massenwirkungsgesetz in der Chemie (lange Ketten wie DNA, RNA und Proteinen können in der Natur nicht entstehen.</a:t>
            </a:r>
            <a:endParaRPr lang="de-DE"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srcRect/>
          <a:stretch>
            <a:fillRect/>
          </a:stretch>
        </p:blipFill>
        <p:spPr bwMode="auto">
          <a:xfrm>
            <a:off x="539750" y="1628775"/>
            <a:ext cx="2952750" cy="4429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feld 5"/>
          <p:cNvSpPr txBox="1"/>
          <p:nvPr/>
        </p:nvSpPr>
        <p:spPr>
          <a:xfrm>
            <a:off x="468313" y="6092825"/>
            <a:ext cx="2724150" cy="369888"/>
          </a:xfrm>
          <a:prstGeom prst="rect">
            <a:avLst/>
          </a:prstGeom>
          <a:noFill/>
        </p:spPr>
        <p:txBody>
          <a:bodyPr wrap="none">
            <a:spAutoFit/>
          </a:bodyPr>
          <a:lstStyle/>
          <a:p>
            <a:pPr>
              <a:defRPr/>
            </a:pPr>
            <a:r>
              <a:rPr lang="de-DE" dirty="0">
                <a:effectLst>
                  <a:outerShdw blurRad="38100" dist="38100" dir="2700000" algn="tl">
                    <a:srgbClr val="000000">
                      <a:alpha val="43137"/>
                    </a:srgbClr>
                  </a:outerShdw>
                </a:effectLst>
              </a:rPr>
              <a:t>Richard </a:t>
            </a:r>
            <a:r>
              <a:rPr lang="de-DE" dirty="0" err="1">
                <a:effectLst>
                  <a:outerShdw blurRad="38100" dist="38100" dir="2700000" algn="tl">
                    <a:srgbClr val="000000">
                      <a:alpha val="43137"/>
                    </a:srgbClr>
                  </a:outerShdw>
                </a:effectLst>
              </a:rPr>
              <a:t>Dawkins</a:t>
            </a:r>
            <a:r>
              <a:rPr lang="de-DE" dirty="0">
                <a:effectLst>
                  <a:outerShdw blurRad="38100" dist="38100" dir="2700000" algn="tl">
                    <a:srgbClr val="000000">
                      <a:alpha val="43137"/>
                    </a:srgbClr>
                  </a:outerShdw>
                </a:effectLst>
              </a:rPr>
              <a:t> (1941*)</a:t>
            </a:r>
          </a:p>
        </p:txBody>
      </p:sp>
      <p:sp>
        <p:nvSpPr>
          <p:cNvPr id="39942" name="Textfeld 6"/>
          <p:cNvSpPr txBox="1">
            <a:spLocks noChangeArrowheads="1"/>
          </p:cNvSpPr>
          <p:nvPr/>
        </p:nvSpPr>
        <p:spPr bwMode="auto">
          <a:xfrm>
            <a:off x="2124075" y="1700213"/>
            <a:ext cx="12525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1000"/>
              <a:t>Shane Pope CC 2.0</a:t>
            </a:r>
          </a:p>
        </p:txBody>
      </p: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916113"/>
            <a:ext cx="8229600" cy="4179887"/>
          </a:xfrm>
        </p:spPr>
        <p:txBody>
          <a:bodyPr/>
          <a:lstStyle/>
          <a:p>
            <a:pPr>
              <a:defRPr/>
            </a:pPr>
            <a:r>
              <a:rPr lang="de-DE" dirty="0" smtClean="0">
                <a:effectLst>
                  <a:outerShdw blurRad="38100" dist="38100" dir="2700000" algn="tl">
                    <a:srgbClr val="000000">
                      <a:alpha val="43137"/>
                    </a:srgbClr>
                  </a:outerShdw>
                </a:effectLst>
              </a:rPr>
              <a:t>9. Beim Betrachten der Wege Gottes in der Geschichte (</a:t>
            </a:r>
            <a:r>
              <a:rPr lang="de-DE" dirty="0" err="1" smtClean="0">
                <a:effectLst>
                  <a:outerShdw blurRad="38100" dist="38100" dir="2700000" algn="tl">
                    <a:srgbClr val="000000">
                      <a:alpha val="43137"/>
                    </a:srgbClr>
                  </a:outerShdw>
                </a:effectLst>
              </a:rPr>
              <a:t>Jes</a:t>
            </a:r>
            <a:r>
              <a:rPr lang="de-DE" dirty="0" smtClean="0">
                <a:effectLst>
                  <a:outerShdw blurRad="38100" dist="38100" dir="2700000" algn="tl">
                    <a:srgbClr val="000000">
                      <a:alpha val="43137"/>
                    </a:srgbClr>
                  </a:outerShdw>
                </a:effectLst>
              </a:rPr>
              <a:t> 46,8-12)</a:t>
            </a:r>
          </a:p>
          <a:p>
            <a:pPr>
              <a:defRPr/>
            </a:pPr>
            <a:endParaRPr lang="de-DE" dirty="0" smtClean="0">
              <a:solidFill>
                <a:schemeClr val="bg1"/>
              </a:solidFill>
              <a:effectLst>
                <a:outerShdw blurRad="38100" dist="38100" dir="2700000" algn="tl">
                  <a:srgbClr val="000000">
                    <a:alpha val="43137"/>
                  </a:srgbClr>
                </a:outerShdw>
              </a:effectLst>
            </a:endParaRPr>
          </a:p>
          <a:p>
            <a:pPr>
              <a:defRPr/>
            </a:pPr>
            <a:endParaRPr lang="de-DE" dirty="0" smtClean="0">
              <a:solidFill>
                <a:schemeClr val="bg1"/>
              </a:solidFill>
              <a:effectLst>
                <a:outerShdw blurRad="38100" dist="38100" dir="2700000" algn="tl">
                  <a:srgbClr val="000000">
                    <a:alpha val="43137"/>
                  </a:srgbClr>
                </a:outerShdw>
              </a:effectLst>
            </a:endParaRPr>
          </a:p>
          <a:p>
            <a:pPr>
              <a:defRPr/>
            </a:pPr>
            <a:endParaRPr lang="de-DE" dirty="0" smtClean="0">
              <a:solidFill>
                <a:schemeClr val="bg1"/>
              </a:solidFill>
              <a:effectLst>
                <a:outerShdw blurRad="38100" dist="38100" dir="2700000" algn="tl">
                  <a:srgbClr val="000000">
                    <a:alpha val="43137"/>
                  </a:srgbClr>
                </a:outerShdw>
              </a:effectLst>
            </a:endParaRPr>
          </a:p>
          <a:p>
            <a:pPr>
              <a:defRPr/>
            </a:pPr>
            <a:endParaRPr lang="de-DE" dirty="0" smtClean="0">
              <a:solidFill>
                <a:schemeClr val="bg1"/>
              </a:solidFill>
              <a:effectLst>
                <a:outerShdw blurRad="38100" dist="38100" dir="2700000" algn="tl">
                  <a:srgbClr val="000000">
                    <a:alpha val="43137"/>
                  </a:srgbClr>
                </a:outerShdw>
              </a:effectLst>
            </a:endParaRPr>
          </a:p>
          <a:p>
            <a:pPr>
              <a:defRPr/>
            </a:pPr>
            <a:endParaRPr lang="de-DE" dirty="0" smtClean="0">
              <a:solidFill>
                <a:schemeClr val="bg1"/>
              </a:solidFill>
              <a:effectLst>
                <a:outerShdw blurRad="38100" dist="38100" dir="2700000" algn="tl">
                  <a:srgbClr val="000000">
                    <a:alpha val="43137"/>
                  </a:srgbClr>
                </a:outerShdw>
              </a:effectLst>
            </a:endParaRPr>
          </a:p>
          <a:p>
            <a:pPr>
              <a:defRPr/>
            </a:pPr>
            <a:r>
              <a:rPr lang="de-DE" dirty="0" err="1" smtClean="0">
                <a:effectLst>
                  <a:outerShdw blurRad="38100" dist="38100" dir="2700000" algn="tl">
                    <a:srgbClr val="000000">
                      <a:alpha val="43137"/>
                    </a:srgbClr>
                  </a:outerShdw>
                </a:effectLst>
              </a:rPr>
              <a:t>Jes</a:t>
            </a:r>
            <a:r>
              <a:rPr lang="de-DE" dirty="0" smtClean="0">
                <a:effectLst>
                  <a:outerShdw blurRad="38100" dist="38100" dir="2700000" algn="tl">
                    <a:srgbClr val="000000">
                      <a:alpha val="43137"/>
                    </a:srgbClr>
                  </a:outerShdw>
                </a:effectLst>
              </a:rPr>
              <a:t> 46,10b:</a:t>
            </a:r>
            <a:r>
              <a:rPr lang="de-DE" dirty="0" smtClean="0">
                <a:solidFill>
                  <a:schemeClr val="bg1"/>
                </a:solidFill>
                <a:effectLst>
                  <a:outerShdw blurRad="38100" dist="38100" dir="2700000" algn="tl">
                    <a:srgbClr val="000000">
                      <a:alpha val="43137"/>
                    </a:srgbClr>
                  </a:outerShdw>
                </a:effectLst>
              </a:rPr>
              <a:t> </a:t>
            </a:r>
            <a:r>
              <a:rPr lang="de-DE" dirty="0" smtClean="0">
                <a:solidFill>
                  <a:srgbClr val="FFFF00"/>
                </a:solidFill>
                <a:effectLst>
                  <a:outerShdw blurRad="38100" dist="38100" dir="2700000" algn="tl">
                    <a:srgbClr val="000000">
                      <a:alpha val="43137"/>
                    </a:srgbClr>
                  </a:outerShdw>
                </a:effectLst>
              </a:rPr>
              <a:t>… der ich spreche: Mein </a:t>
            </a:r>
            <a:r>
              <a:rPr lang="de-DE" dirty="0" err="1" smtClean="0">
                <a:solidFill>
                  <a:srgbClr val="FFFF00"/>
                </a:solidFill>
                <a:effectLst>
                  <a:outerShdw blurRad="38100" dist="38100" dir="2700000" algn="tl">
                    <a:srgbClr val="000000">
                      <a:alpha val="43137"/>
                    </a:srgbClr>
                  </a:outerShdw>
                </a:effectLst>
              </a:rPr>
              <a:t>Ratschluß</a:t>
            </a:r>
            <a:r>
              <a:rPr lang="de-DE" dirty="0" smtClean="0">
                <a:solidFill>
                  <a:srgbClr val="FFFF00"/>
                </a:solidFill>
                <a:effectLst>
                  <a:outerShdw blurRad="38100" dist="38100" dir="2700000" algn="tl">
                    <a:srgbClr val="000000">
                      <a:alpha val="43137"/>
                    </a:srgbClr>
                  </a:outerShdw>
                </a:effectLst>
              </a:rPr>
              <a:t> soll zustande kommen, und all mein Wohlgefallen werde ich tun; …</a:t>
            </a:r>
          </a:p>
          <a:p>
            <a:pPr>
              <a:defRPr/>
            </a:pPr>
            <a:endParaRPr lang="de-DE" dirty="0">
              <a:solidFill>
                <a:schemeClr val="accent6">
                  <a:lumMod val="20000"/>
                  <a:lumOff val="80000"/>
                </a:schemeClr>
              </a:solidFill>
            </a:endParaRPr>
          </a:p>
        </p:txBody>
      </p:sp>
      <p:sp>
        <p:nvSpPr>
          <p:cNvPr id="3" name="Titel 2"/>
          <p:cNvSpPr>
            <a:spLocks noGrp="1"/>
          </p:cNvSpPr>
          <p:nvPr>
            <p:ph type="title"/>
          </p:nvPr>
        </p:nvSpPr>
        <p:spPr>
          <a:xfrm>
            <a:off x="395536" y="404664"/>
            <a:ext cx="8229600" cy="1800200"/>
          </a:xfrm>
        </p:spPr>
        <p:txBody>
          <a:bodyPr>
            <a:normAutofit fontScale="90000"/>
          </a:bodyPr>
          <a:lstStyle/>
          <a:p>
            <a:pPr>
              <a:defRPr/>
            </a:pPr>
            <a:r>
              <a:rPr lang="de-DE" smtClean="0">
                <a:solidFill>
                  <a:srgbClr val="FFC000"/>
                </a:solidFill>
                <a:effectLst>
                  <a:outerShdw blurRad="38100" dist="38100" dir="2700000" algn="tl">
                    <a:srgbClr val="000000">
                      <a:alpha val="43137"/>
                    </a:srgbClr>
                  </a:outerShdw>
                </a:effectLst>
              </a:rPr>
              <a:t>6. Wie können wir Gott erleben/erfahren </a:t>
            </a:r>
            <a:r>
              <a:rPr lang="de-DE" err="1" smtClean="0">
                <a:solidFill>
                  <a:srgbClr val="FFC000"/>
                </a:solidFill>
                <a:effectLst>
                  <a:outerShdw blurRad="38100" dist="38100" dir="2700000" algn="tl">
                    <a:srgbClr val="000000">
                      <a:alpha val="43137"/>
                    </a:srgbClr>
                  </a:outerShdw>
                </a:effectLst>
              </a:rPr>
              <a:t>gemäss</a:t>
            </a:r>
            <a:r>
              <a:rPr lang="de-DE" smtClean="0">
                <a:solidFill>
                  <a:srgbClr val="FFC000"/>
                </a:solidFill>
                <a:effectLst>
                  <a:outerShdw blurRad="38100" dist="38100" dir="2700000" algn="tl">
                    <a:srgbClr val="000000">
                      <a:alpha val="43137"/>
                    </a:srgbClr>
                  </a:outerShdw>
                </a:effectLst>
              </a:rPr>
              <a:t> der Bibel?</a:t>
            </a:r>
            <a:r>
              <a:rPr lang="de-DE" smtClean="0"/>
              <a:t/>
            </a:r>
            <a:br>
              <a:rPr lang="de-DE" smtClean="0"/>
            </a:br>
            <a:endParaRPr lang="de-DE">
              <a:solidFill>
                <a:schemeClr val="accent6">
                  <a:lumMod val="20000"/>
                  <a:lumOff val="80000"/>
                </a:schemeClr>
              </a:solidFill>
              <a:effectLst>
                <a:outerShdw blurRad="38100" dist="38100" dir="2700000" algn="tl">
                  <a:srgbClr val="000000">
                    <a:alpha val="43137"/>
                  </a:srgbClr>
                </a:outerShdw>
              </a:effectLst>
              <a:cs typeface="Arial" pitchFamily="34" charset="0"/>
            </a:endParaRPr>
          </a:p>
        </p:txBody>
      </p:sp>
      <p:pic>
        <p:nvPicPr>
          <p:cNvPr id="4" name="Picture 8" descr="Nile_River_and_delta_from_orbit"/>
          <p:cNvPicPr>
            <a:picLocks noChangeAspect="1" noChangeArrowheads="1"/>
          </p:cNvPicPr>
          <p:nvPr/>
        </p:nvPicPr>
        <p:blipFill>
          <a:blip r:embed="rId2"/>
          <a:srcRect/>
          <a:stretch>
            <a:fillRect/>
          </a:stretch>
        </p:blipFill>
        <p:spPr>
          <a:xfrm>
            <a:off x="2771775" y="2781300"/>
            <a:ext cx="2932113" cy="23034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0965" name="Text Box 5"/>
          <p:cNvSpPr txBox="1">
            <a:spLocks noChangeArrowheads="1"/>
          </p:cNvSpPr>
          <p:nvPr/>
        </p:nvSpPr>
        <p:spPr bwMode="auto">
          <a:xfrm>
            <a:off x="5076825" y="4868863"/>
            <a:ext cx="5445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sz="1000"/>
              <a:t>NASA</a:t>
            </a:r>
            <a:endParaRPr lang="de-DE" sz="1000"/>
          </a:p>
        </p:txBody>
      </p:sp>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916113"/>
            <a:ext cx="8229600" cy="4179887"/>
          </a:xfrm>
        </p:spPr>
        <p:txBody>
          <a:bodyPr/>
          <a:lstStyle/>
          <a:p>
            <a:pPr>
              <a:defRPr/>
            </a:pPr>
            <a:r>
              <a:rPr lang="de-DE" dirty="0" smtClean="0">
                <a:effectLst>
                  <a:outerShdw blurRad="38100" dist="38100" dir="2700000" algn="tl">
                    <a:srgbClr val="000000">
                      <a:alpha val="43137"/>
                    </a:srgbClr>
                  </a:outerShdw>
                </a:effectLst>
              </a:rPr>
              <a:t>10. Durch die erfüllte biblische Prophetie (Refrain in Variationen 77x in </a:t>
            </a:r>
            <a:r>
              <a:rPr lang="de-DE" dirty="0" err="1" smtClean="0">
                <a:effectLst>
                  <a:outerShdw blurRad="38100" dist="38100" dir="2700000" algn="tl">
                    <a:srgbClr val="000000">
                      <a:alpha val="43137"/>
                    </a:srgbClr>
                  </a:outerShdw>
                </a:effectLst>
              </a:rPr>
              <a:t>Hesekiel</a:t>
            </a:r>
            <a:r>
              <a:rPr lang="de-DE" dirty="0" smtClean="0">
                <a:effectLst>
                  <a:outerShdw blurRad="38100" dist="38100" dir="2700000" algn="tl">
                    <a:srgbClr val="000000">
                      <a:alpha val="43137"/>
                    </a:srgbClr>
                  </a:outerShdw>
                </a:effectLst>
              </a:rPr>
              <a:t>; </a:t>
            </a:r>
            <a:r>
              <a:rPr lang="de-DE" dirty="0" err="1" smtClean="0">
                <a:effectLst>
                  <a:outerShdw blurRad="38100" dist="38100" dir="2700000" algn="tl">
                    <a:srgbClr val="000000">
                      <a:alpha val="43137"/>
                    </a:srgbClr>
                  </a:outerShdw>
                </a:effectLst>
              </a:rPr>
              <a:t>Hes</a:t>
            </a:r>
            <a:r>
              <a:rPr lang="de-DE" dirty="0" smtClean="0">
                <a:effectLst>
                  <a:outerShdw blurRad="38100" dist="38100" dir="2700000" algn="tl">
                    <a:srgbClr val="000000">
                      <a:alpha val="43137"/>
                    </a:srgbClr>
                  </a:outerShdw>
                </a:effectLst>
              </a:rPr>
              <a:t> 6,7.10.14; 7,4.9; ... 37,14; 39,28)</a:t>
            </a:r>
          </a:p>
          <a:p>
            <a:pPr>
              <a:buFont typeface="Wingdings 2" pitchFamily="18" charset="2"/>
              <a:buNone/>
              <a:defRPr/>
            </a:pPr>
            <a:r>
              <a:rPr lang="de-DE" dirty="0" smtClean="0">
                <a:effectLst>
                  <a:outerShdw blurRad="38100" dist="38100" dir="2700000" algn="tl">
                    <a:srgbClr val="000000">
                      <a:alpha val="43137"/>
                    </a:srgbClr>
                  </a:outerShdw>
                </a:effectLst>
              </a:rPr>
              <a:t>                                                               Erfüllte Prophetie 						</a:t>
            </a:r>
            <a:r>
              <a:rPr lang="de-DE" dirty="0" smtClean="0">
                <a:effectLst>
                  <a:outerShdw blurRad="38100" dist="38100" dir="2700000" algn="tl">
                    <a:srgbClr val="000000">
                      <a:alpha val="43137"/>
                    </a:srgbClr>
                  </a:outerShdw>
                </a:effectLst>
                <a:sym typeface="Wingdings" pitchFamily="2" charset="2"/>
              </a:rPr>
              <a:t> Erkenntnis</a:t>
            </a:r>
            <a:endParaRPr lang="de-DE" dirty="0" smtClean="0">
              <a:effectLst>
                <a:outerShdw blurRad="38100" dist="38100" dir="2700000" algn="tl">
                  <a:srgbClr val="000000">
                    <a:alpha val="43137"/>
                  </a:srgbClr>
                </a:outerShdw>
              </a:effectLst>
            </a:endParaRPr>
          </a:p>
          <a:p>
            <a:pPr>
              <a:defRPr/>
            </a:pPr>
            <a:endParaRPr lang="de-DE" dirty="0" smtClean="0">
              <a:solidFill>
                <a:schemeClr val="bg1"/>
              </a:solidFill>
              <a:effectLst>
                <a:outerShdw blurRad="38100" dist="38100" dir="2700000" algn="tl">
                  <a:srgbClr val="000000">
                    <a:alpha val="43137"/>
                  </a:srgbClr>
                </a:outerShdw>
              </a:effectLst>
            </a:endParaRPr>
          </a:p>
          <a:p>
            <a:pPr>
              <a:buFont typeface="Wingdings 2" pitchFamily="18" charset="2"/>
              <a:buNone/>
              <a:defRPr/>
            </a:pPr>
            <a:endParaRPr lang="de-DE" dirty="0" smtClean="0">
              <a:solidFill>
                <a:schemeClr val="bg1"/>
              </a:solidFill>
              <a:effectLst>
                <a:outerShdw blurRad="38100" dist="38100" dir="2700000" algn="tl">
                  <a:srgbClr val="000000">
                    <a:alpha val="43137"/>
                  </a:srgbClr>
                </a:outerShdw>
              </a:effectLst>
            </a:endParaRPr>
          </a:p>
          <a:p>
            <a:pPr>
              <a:defRPr/>
            </a:pPr>
            <a:r>
              <a:rPr lang="de-DE" dirty="0" err="1" smtClean="0">
                <a:effectLst>
                  <a:outerShdw blurRad="38100" dist="38100" dir="2700000" algn="tl">
                    <a:srgbClr val="000000">
                      <a:alpha val="43137"/>
                    </a:srgbClr>
                  </a:outerShdw>
                </a:effectLst>
              </a:rPr>
              <a:t>Hes</a:t>
            </a:r>
            <a:r>
              <a:rPr lang="de-DE" dirty="0" smtClean="0">
                <a:effectLst>
                  <a:outerShdw blurRad="38100" dist="38100" dir="2700000" algn="tl">
                    <a:srgbClr val="000000">
                      <a:alpha val="43137"/>
                    </a:srgbClr>
                  </a:outerShdw>
                </a:effectLst>
              </a:rPr>
              <a:t>  38,23: </a:t>
            </a:r>
            <a:r>
              <a:rPr lang="de-DE" dirty="0" smtClean="0">
                <a:solidFill>
                  <a:srgbClr val="70FE10"/>
                </a:solidFill>
                <a:effectLst>
                  <a:outerShdw blurRad="38100" dist="38100" dir="2700000" algn="tl">
                    <a:srgbClr val="000000">
                      <a:alpha val="43137"/>
                    </a:srgbClr>
                  </a:outerShdw>
                </a:effectLst>
              </a:rPr>
              <a:t>Und sie werden erkennen</a:t>
            </a:r>
            <a:r>
              <a:rPr lang="de-DE" dirty="0" smtClean="0">
                <a:solidFill>
                  <a:srgbClr val="FFFF00"/>
                </a:solidFill>
                <a:effectLst>
                  <a:outerShdw blurRad="38100" dist="38100" dir="2700000" algn="tl">
                    <a:srgbClr val="000000">
                      <a:alpha val="43137"/>
                    </a:srgbClr>
                  </a:outerShdw>
                </a:effectLst>
              </a:rPr>
              <a:t>, dass ich der HERR bin.</a:t>
            </a:r>
          </a:p>
          <a:p>
            <a:pPr>
              <a:defRPr/>
            </a:pPr>
            <a:endParaRPr lang="de-DE" dirty="0">
              <a:solidFill>
                <a:schemeClr val="accent6">
                  <a:lumMod val="20000"/>
                  <a:lumOff val="80000"/>
                </a:schemeClr>
              </a:solidFill>
              <a:effectLst>
                <a:outerShdw blurRad="38100" dist="38100" dir="2700000" algn="tl">
                  <a:srgbClr val="000000">
                    <a:alpha val="43137"/>
                  </a:srgbClr>
                </a:outerShdw>
              </a:effectLst>
            </a:endParaRPr>
          </a:p>
        </p:txBody>
      </p:sp>
      <p:sp>
        <p:nvSpPr>
          <p:cNvPr id="3" name="Titel 2"/>
          <p:cNvSpPr>
            <a:spLocks noGrp="1"/>
          </p:cNvSpPr>
          <p:nvPr>
            <p:ph type="title"/>
          </p:nvPr>
        </p:nvSpPr>
        <p:spPr>
          <a:xfrm>
            <a:off x="395536" y="404664"/>
            <a:ext cx="8229600" cy="1800200"/>
          </a:xfrm>
        </p:spPr>
        <p:txBody>
          <a:bodyPr>
            <a:normAutofit fontScale="90000"/>
          </a:bodyPr>
          <a:lstStyle/>
          <a:p>
            <a:pPr>
              <a:defRPr/>
            </a:pPr>
            <a:r>
              <a:rPr lang="de-DE" smtClean="0">
                <a:solidFill>
                  <a:srgbClr val="FFC000"/>
                </a:solidFill>
                <a:effectLst>
                  <a:outerShdw blurRad="38100" dist="38100" dir="2700000" algn="tl">
                    <a:srgbClr val="000000">
                      <a:alpha val="43137"/>
                    </a:srgbClr>
                  </a:outerShdw>
                </a:effectLst>
              </a:rPr>
              <a:t>6. Wie können wir Gott erleben/erfahren </a:t>
            </a:r>
            <a:r>
              <a:rPr lang="de-DE" err="1" smtClean="0">
                <a:solidFill>
                  <a:srgbClr val="FFC000"/>
                </a:solidFill>
                <a:effectLst>
                  <a:outerShdw blurRad="38100" dist="38100" dir="2700000" algn="tl">
                    <a:srgbClr val="000000">
                      <a:alpha val="43137"/>
                    </a:srgbClr>
                  </a:outerShdw>
                </a:effectLst>
              </a:rPr>
              <a:t>gemäss</a:t>
            </a:r>
            <a:r>
              <a:rPr lang="de-DE" smtClean="0">
                <a:solidFill>
                  <a:srgbClr val="FFC000"/>
                </a:solidFill>
                <a:effectLst>
                  <a:outerShdw blurRad="38100" dist="38100" dir="2700000" algn="tl">
                    <a:srgbClr val="000000">
                      <a:alpha val="43137"/>
                    </a:srgbClr>
                  </a:outerShdw>
                </a:effectLst>
              </a:rPr>
              <a:t> der Bibel?</a:t>
            </a:r>
            <a:r>
              <a:rPr lang="de-DE" smtClean="0"/>
              <a:t/>
            </a:r>
            <a:br>
              <a:rPr lang="de-DE" smtClean="0"/>
            </a:br>
            <a:endParaRPr lang="de-DE">
              <a:solidFill>
                <a:schemeClr val="accent6">
                  <a:lumMod val="20000"/>
                  <a:lumOff val="80000"/>
                </a:schemeClr>
              </a:solidFill>
              <a:effectLst>
                <a:outerShdw blurRad="38100" dist="38100" dir="2700000" algn="tl">
                  <a:srgbClr val="000000">
                    <a:alpha val="43137"/>
                  </a:srgbClr>
                </a:outerShdw>
              </a:effectLst>
              <a:cs typeface="Arial" pitchFamily="34" charset="0"/>
            </a:endParaRPr>
          </a:p>
        </p:txBody>
      </p:sp>
      <p:pic>
        <p:nvPicPr>
          <p:cNvPr id="4" name="Picture 8" descr="Nile_River_and_delta_from_orbit"/>
          <p:cNvPicPr>
            <a:picLocks noChangeAspect="1" noChangeArrowheads="1"/>
          </p:cNvPicPr>
          <p:nvPr/>
        </p:nvPicPr>
        <p:blipFill>
          <a:blip r:embed="rId2"/>
          <a:srcRect/>
          <a:stretch>
            <a:fillRect/>
          </a:stretch>
        </p:blipFill>
        <p:spPr>
          <a:xfrm>
            <a:off x="3059113" y="2997200"/>
            <a:ext cx="2305050" cy="1809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1989" name="Text Box 5"/>
          <p:cNvSpPr txBox="1">
            <a:spLocks noChangeArrowheads="1"/>
          </p:cNvSpPr>
          <p:nvPr/>
        </p:nvSpPr>
        <p:spPr bwMode="auto">
          <a:xfrm>
            <a:off x="4787900" y="4581525"/>
            <a:ext cx="5445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sz="1000"/>
              <a:t>NASA</a:t>
            </a:r>
            <a:endParaRPr lang="de-DE" sz="1000"/>
          </a:p>
        </p:txBody>
      </p:sp>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419475" y="1916113"/>
            <a:ext cx="5267325" cy="4179887"/>
          </a:xfrm>
        </p:spPr>
        <p:txBody>
          <a:bodyPr/>
          <a:lstStyle/>
          <a:p>
            <a:pPr>
              <a:defRPr/>
            </a:pPr>
            <a:r>
              <a:rPr lang="de-DE" dirty="0" smtClean="0">
                <a:effectLst>
                  <a:outerShdw blurRad="38100" dist="38100" dir="2700000" algn="tl">
                    <a:srgbClr val="000000">
                      <a:alpha val="43137"/>
                    </a:srgbClr>
                  </a:outerShdw>
                </a:effectLst>
              </a:rPr>
              <a:t>10. Durch die erfüllte biblische Prophetie (Refrain in Variationen 77x in </a:t>
            </a:r>
            <a:r>
              <a:rPr lang="de-DE" dirty="0" err="1" smtClean="0">
                <a:effectLst>
                  <a:outerShdw blurRad="38100" dist="38100" dir="2700000" algn="tl">
                    <a:srgbClr val="000000">
                      <a:alpha val="43137"/>
                    </a:srgbClr>
                  </a:outerShdw>
                </a:effectLst>
              </a:rPr>
              <a:t>Hesekiel</a:t>
            </a:r>
            <a:r>
              <a:rPr lang="de-DE" dirty="0" smtClean="0">
                <a:effectLst>
                  <a:outerShdw blurRad="38100" dist="38100" dir="2700000" algn="tl">
                    <a:srgbClr val="000000">
                      <a:alpha val="43137"/>
                    </a:srgbClr>
                  </a:outerShdw>
                </a:effectLst>
              </a:rPr>
              <a:t>; </a:t>
            </a:r>
            <a:r>
              <a:rPr lang="de-DE" dirty="0" err="1" smtClean="0">
                <a:effectLst>
                  <a:outerShdw blurRad="38100" dist="38100" dir="2700000" algn="tl">
                    <a:srgbClr val="000000">
                      <a:alpha val="43137"/>
                    </a:srgbClr>
                  </a:outerShdw>
                </a:effectLst>
              </a:rPr>
              <a:t>Hes</a:t>
            </a:r>
            <a:r>
              <a:rPr lang="de-DE" dirty="0" smtClean="0">
                <a:effectLst>
                  <a:outerShdw blurRad="38100" dist="38100" dir="2700000" algn="tl">
                    <a:srgbClr val="000000">
                      <a:alpha val="43137"/>
                    </a:srgbClr>
                  </a:outerShdw>
                </a:effectLst>
              </a:rPr>
              <a:t> 6,7.10.14; 7,4.9; ... 37,14; 39,28)</a:t>
            </a:r>
          </a:p>
          <a:p>
            <a:pPr>
              <a:buFont typeface="Wingdings 2" pitchFamily="18" charset="2"/>
              <a:buNone/>
              <a:defRPr/>
            </a:pPr>
            <a:r>
              <a:rPr lang="de-DE" dirty="0" smtClean="0">
                <a:solidFill>
                  <a:schemeClr val="bg1"/>
                </a:solidFill>
                <a:effectLst>
                  <a:outerShdw blurRad="38100" dist="38100" dir="2700000" algn="tl">
                    <a:srgbClr val="000000">
                      <a:alpha val="43137"/>
                    </a:srgbClr>
                  </a:outerShdw>
                </a:effectLst>
              </a:rPr>
              <a:t>                                                               </a:t>
            </a:r>
            <a:r>
              <a:rPr lang="de-DE" dirty="0" smtClean="0">
                <a:solidFill>
                  <a:schemeClr val="accent2">
                    <a:lumMod val="60000"/>
                    <a:lumOff val="40000"/>
                  </a:schemeClr>
                </a:solidFill>
                <a:effectLst>
                  <a:outerShdw blurRad="38100" dist="38100" dir="2700000" algn="tl">
                    <a:srgbClr val="000000">
                      <a:alpha val="43137"/>
                    </a:srgbClr>
                  </a:outerShdw>
                </a:effectLst>
              </a:rPr>
              <a:t>&gt; als 300 erfüllte Prophezeiungen über Jesus Christus, den Messias</a:t>
            </a:r>
            <a:endParaRPr lang="de-DE" dirty="0" smtClean="0">
              <a:solidFill>
                <a:schemeClr val="accent2">
                  <a:lumMod val="60000"/>
                  <a:lumOff val="40000"/>
                </a:schemeClr>
              </a:solidFill>
              <a:effectLst>
                <a:outerShdw blurRad="38100" dist="38100" dir="2700000" algn="tl">
                  <a:srgbClr val="000000">
                    <a:alpha val="43137"/>
                  </a:srgbClr>
                </a:outerShdw>
              </a:effectLst>
              <a:sym typeface="Wingdings" pitchFamily="2" charset="2"/>
            </a:endParaRPr>
          </a:p>
          <a:p>
            <a:pPr>
              <a:buFont typeface="Wingdings 2" pitchFamily="18" charset="2"/>
              <a:buNone/>
              <a:defRPr/>
            </a:pPr>
            <a:endParaRPr lang="de-DE" dirty="0" smtClean="0">
              <a:solidFill>
                <a:schemeClr val="bg1"/>
              </a:solidFill>
              <a:effectLst>
                <a:outerShdw blurRad="38100" dist="38100" dir="2700000" algn="tl">
                  <a:srgbClr val="000000">
                    <a:alpha val="43137"/>
                  </a:srgbClr>
                </a:outerShdw>
              </a:effectLst>
            </a:endParaRPr>
          </a:p>
          <a:p>
            <a:pPr>
              <a:defRPr/>
            </a:pPr>
            <a:r>
              <a:rPr lang="de-DE" dirty="0" err="1" smtClean="0">
                <a:effectLst>
                  <a:outerShdw blurRad="38100" dist="38100" dir="2700000" algn="tl">
                    <a:srgbClr val="000000">
                      <a:alpha val="43137"/>
                    </a:srgbClr>
                  </a:outerShdw>
                </a:effectLst>
              </a:rPr>
              <a:t>Hes</a:t>
            </a:r>
            <a:r>
              <a:rPr lang="de-DE" dirty="0" smtClean="0">
                <a:effectLst>
                  <a:outerShdw blurRad="38100" dist="38100" dir="2700000" algn="tl">
                    <a:srgbClr val="000000">
                      <a:alpha val="43137"/>
                    </a:srgbClr>
                  </a:outerShdw>
                </a:effectLst>
              </a:rPr>
              <a:t>  38,23: </a:t>
            </a:r>
            <a:r>
              <a:rPr lang="de-DE" dirty="0" smtClean="0">
                <a:solidFill>
                  <a:srgbClr val="70FE10"/>
                </a:solidFill>
                <a:effectLst>
                  <a:outerShdw blurRad="38100" dist="38100" dir="2700000" algn="tl">
                    <a:srgbClr val="000000">
                      <a:alpha val="43137"/>
                    </a:srgbClr>
                  </a:outerShdw>
                </a:effectLst>
              </a:rPr>
              <a:t>Und sie werden erkennen</a:t>
            </a:r>
            <a:r>
              <a:rPr lang="de-DE" dirty="0" smtClean="0">
                <a:solidFill>
                  <a:srgbClr val="FFFF00"/>
                </a:solidFill>
                <a:effectLst>
                  <a:outerShdw blurRad="38100" dist="38100" dir="2700000" algn="tl">
                    <a:srgbClr val="000000">
                      <a:alpha val="43137"/>
                    </a:srgbClr>
                  </a:outerShdw>
                </a:effectLst>
              </a:rPr>
              <a:t>, dass ich der HERR bin.</a:t>
            </a:r>
          </a:p>
          <a:p>
            <a:pPr>
              <a:defRPr/>
            </a:pPr>
            <a:endParaRPr lang="de-DE" dirty="0">
              <a:solidFill>
                <a:schemeClr val="accent6">
                  <a:lumMod val="20000"/>
                  <a:lumOff val="80000"/>
                </a:schemeClr>
              </a:solidFill>
              <a:effectLst>
                <a:outerShdw blurRad="38100" dist="38100" dir="2700000" algn="tl">
                  <a:srgbClr val="000000">
                    <a:alpha val="43137"/>
                  </a:srgbClr>
                </a:outerShdw>
              </a:effectLst>
            </a:endParaRPr>
          </a:p>
        </p:txBody>
      </p:sp>
      <p:sp>
        <p:nvSpPr>
          <p:cNvPr id="3" name="Titel 2"/>
          <p:cNvSpPr>
            <a:spLocks noGrp="1"/>
          </p:cNvSpPr>
          <p:nvPr>
            <p:ph type="title"/>
          </p:nvPr>
        </p:nvSpPr>
        <p:spPr>
          <a:xfrm>
            <a:off x="395536" y="404664"/>
            <a:ext cx="8229600" cy="1512168"/>
          </a:xfrm>
        </p:spPr>
        <p:txBody>
          <a:bodyPr>
            <a:normAutofit fontScale="90000"/>
          </a:bodyPr>
          <a:lstStyle/>
          <a:p>
            <a:pPr>
              <a:defRPr/>
            </a:pPr>
            <a:r>
              <a:rPr lang="de-DE" smtClean="0">
                <a:solidFill>
                  <a:srgbClr val="FFC000"/>
                </a:solidFill>
                <a:effectLst>
                  <a:outerShdw blurRad="38100" dist="38100" dir="2700000" algn="tl">
                    <a:srgbClr val="000000">
                      <a:alpha val="43137"/>
                    </a:srgbClr>
                  </a:outerShdw>
                </a:effectLst>
              </a:rPr>
              <a:t>6. Wie können wir Gott erleben/erfahren </a:t>
            </a:r>
            <a:r>
              <a:rPr lang="de-DE" err="1" smtClean="0">
                <a:solidFill>
                  <a:srgbClr val="FFC000"/>
                </a:solidFill>
                <a:effectLst>
                  <a:outerShdw blurRad="38100" dist="38100" dir="2700000" algn="tl">
                    <a:srgbClr val="000000">
                      <a:alpha val="43137"/>
                    </a:srgbClr>
                  </a:outerShdw>
                </a:effectLst>
              </a:rPr>
              <a:t>gemäss</a:t>
            </a:r>
            <a:r>
              <a:rPr lang="de-DE" smtClean="0">
                <a:solidFill>
                  <a:srgbClr val="FFC000"/>
                </a:solidFill>
                <a:effectLst>
                  <a:outerShdw blurRad="38100" dist="38100" dir="2700000" algn="tl">
                    <a:srgbClr val="000000">
                      <a:alpha val="43137"/>
                    </a:srgbClr>
                  </a:outerShdw>
                </a:effectLst>
              </a:rPr>
              <a:t> der Bibel?</a:t>
            </a:r>
            <a:r>
              <a:rPr lang="de-DE" smtClean="0"/>
              <a:t/>
            </a:r>
            <a:br>
              <a:rPr lang="de-DE" smtClean="0"/>
            </a:br>
            <a:endParaRPr lang="de-DE">
              <a:solidFill>
                <a:schemeClr val="accent6">
                  <a:lumMod val="20000"/>
                  <a:lumOff val="80000"/>
                </a:schemeClr>
              </a:solidFill>
              <a:effectLst>
                <a:outerShdw blurRad="38100" dist="38100" dir="2700000" algn="tl">
                  <a:srgbClr val="000000">
                    <a:alpha val="43137"/>
                  </a:srgbClr>
                </a:outerShdw>
              </a:effectLst>
              <a:cs typeface="Arial" pitchFamily="34" charset="0"/>
            </a:endParaRPr>
          </a:p>
        </p:txBody>
      </p:sp>
      <p:pic>
        <p:nvPicPr>
          <p:cNvPr id="43012" name="Picture 2" descr="Der verheißene Erlöse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700213"/>
            <a:ext cx="276225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419475" y="1916113"/>
            <a:ext cx="5267325" cy="4179887"/>
          </a:xfrm>
        </p:spPr>
        <p:txBody>
          <a:bodyPr/>
          <a:lstStyle/>
          <a:p>
            <a:pPr>
              <a:defRPr/>
            </a:pPr>
            <a:r>
              <a:rPr lang="de-DE" dirty="0" smtClean="0">
                <a:effectLst>
                  <a:outerShdw blurRad="38100" dist="38100" dir="2700000" algn="tl">
                    <a:srgbClr val="000000">
                      <a:alpha val="43137"/>
                    </a:srgbClr>
                  </a:outerShdw>
                </a:effectLst>
              </a:rPr>
              <a:t>10. Durch die erfüllte biblische Prophetie (Refrain in Variationen 77x in </a:t>
            </a:r>
            <a:r>
              <a:rPr lang="de-DE" dirty="0" err="1" smtClean="0">
                <a:effectLst>
                  <a:outerShdw blurRad="38100" dist="38100" dir="2700000" algn="tl">
                    <a:srgbClr val="000000">
                      <a:alpha val="43137"/>
                    </a:srgbClr>
                  </a:outerShdw>
                </a:effectLst>
              </a:rPr>
              <a:t>Hesekiel</a:t>
            </a:r>
            <a:r>
              <a:rPr lang="de-DE" dirty="0" smtClean="0">
                <a:effectLst>
                  <a:outerShdw blurRad="38100" dist="38100" dir="2700000" algn="tl">
                    <a:srgbClr val="000000">
                      <a:alpha val="43137"/>
                    </a:srgbClr>
                  </a:outerShdw>
                </a:effectLst>
              </a:rPr>
              <a:t>; </a:t>
            </a:r>
            <a:r>
              <a:rPr lang="de-DE" dirty="0" err="1" smtClean="0">
                <a:effectLst>
                  <a:outerShdw blurRad="38100" dist="38100" dir="2700000" algn="tl">
                    <a:srgbClr val="000000">
                      <a:alpha val="43137"/>
                    </a:srgbClr>
                  </a:outerShdw>
                </a:effectLst>
              </a:rPr>
              <a:t>Hes</a:t>
            </a:r>
            <a:r>
              <a:rPr lang="de-DE" dirty="0" smtClean="0">
                <a:effectLst>
                  <a:outerShdw blurRad="38100" dist="38100" dir="2700000" algn="tl">
                    <a:srgbClr val="000000">
                      <a:alpha val="43137"/>
                    </a:srgbClr>
                  </a:outerShdw>
                </a:effectLst>
              </a:rPr>
              <a:t> 6,7.10.14; 7,4.9; ... 37,14; 39,28)</a:t>
            </a:r>
          </a:p>
          <a:p>
            <a:pPr>
              <a:buFont typeface="Wingdings 2" pitchFamily="18" charset="2"/>
              <a:buNone/>
              <a:defRPr/>
            </a:pPr>
            <a:r>
              <a:rPr lang="de-DE" dirty="0" smtClean="0">
                <a:solidFill>
                  <a:schemeClr val="bg1"/>
                </a:solidFill>
                <a:effectLst>
                  <a:outerShdw blurRad="38100" dist="38100" dir="2700000" algn="tl">
                    <a:srgbClr val="000000">
                      <a:alpha val="43137"/>
                    </a:srgbClr>
                  </a:outerShdw>
                </a:effectLst>
              </a:rPr>
              <a:t>                                                               </a:t>
            </a:r>
            <a:r>
              <a:rPr lang="de-DE" dirty="0" smtClean="0">
                <a:solidFill>
                  <a:srgbClr val="FFC000"/>
                </a:solidFill>
                <a:effectLst>
                  <a:outerShdw blurRad="38100" dist="38100" dir="2700000" algn="tl">
                    <a:srgbClr val="000000">
                      <a:alpha val="43137"/>
                    </a:srgbClr>
                  </a:outerShdw>
                </a:effectLst>
              </a:rPr>
              <a:t>&gt; 200 erfüllte Prophezeiungen über Weltgeschichte</a:t>
            </a:r>
            <a:endParaRPr lang="de-DE" dirty="0" smtClean="0">
              <a:solidFill>
                <a:srgbClr val="FFC000"/>
              </a:solidFill>
              <a:effectLst>
                <a:outerShdw blurRad="38100" dist="38100" dir="2700000" algn="tl">
                  <a:srgbClr val="000000">
                    <a:alpha val="43137"/>
                  </a:srgbClr>
                </a:outerShdw>
              </a:effectLst>
              <a:sym typeface="Wingdings" pitchFamily="2" charset="2"/>
            </a:endParaRPr>
          </a:p>
          <a:p>
            <a:pPr>
              <a:buFont typeface="Wingdings 2" pitchFamily="18" charset="2"/>
              <a:buNone/>
              <a:defRPr/>
            </a:pPr>
            <a:endParaRPr lang="de-DE" dirty="0" smtClean="0">
              <a:solidFill>
                <a:schemeClr val="bg1"/>
              </a:solidFill>
              <a:effectLst>
                <a:outerShdw blurRad="38100" dist="38100" dir="2700000" algn="tl">
                  <a:srgbClr val="000000">
                    <a:alpha val="43137"/>
                  </a:srgbClr>
                </a:outerShdw>
              </a:effectLst>
            </a:endParaRPr>
          </a:p>
          <a:p>
            <a:pPr>
              <a:defRPr/>
            </a:pPr>
            <a:r>
              <a:rPr lang="de-DE" dirty="0" err="1" smtClean="0">
                <a:effectLst>
                  <a:outerShdw blurRad="38100" dist="38100" dir="2700000" algn="tl">
                    <a:srgbClr val="000000">
                      <a:alpha val="43137"/>
                    </a:srgbClr>
                  </a:outerShdw>
                </a:effectLst>
              </a:rPr>
              <a:t>Hes</a:t>
            </a:r>
            <a:r>
              <a:rPr lang="de-DE" dirty="0" smtClean="0">
                <a:effectLst>
                  <a:outerShdw blurRad="38100" dist="38100" dir="2700000" algn="tl">
                    <a:srgbClr val="000000">
                      <a:alpha val="43137"/>
                    </a:srgbClr>
                  </a:outerShdw>
                </a:effectLst>
              </a:rPr>
              <a:t>  38,23: </a:t>
            </a:r>
            <a:r>
              <a:rPr lang="de-DE" dirty="0" smtClean="0">
                <a:solidFill>
                  <a:srgbClr val="70FE10"/>
                </a:solidFill>
                <a:effectLst>
                  <a:outerShdw blurRad="38100" dist="38100" dir="2700000" algn="tl">
                    <a:srgbClr val="000000">
                      <a:alpha val="43137"/>
                    </a:srgbClr>
                  </a:outerShdw>
                </a:effectLst>
              </a:rPr>
              <a:t>Und sie werden erkennen</a:t>
            </a:r>
            <a:r>
              <a:rPr lang="de-DE" dirty="0" smtClean="0">
                <a:solidFill>
                  <a:srgbClr val="FFFF00"/>
                </a:solidFill>
                <a:effectLst>
                  <a:outerShdw blurRad="38100" dist="38100" dir="2700000" algn="tl">
                    <a:srgbClr val="000000">
                      <a:alpha val="43137"/>
                    </a:srgbClr>
                  </a:outerShdw>
                </a:effectLst>
              </a:rPr>
              <a:t>, dass ich der HERR bin.</a:t>
            </a:r>
          </a:p>
          <a:p>
            <a:pPr>
              <a:defRPr/>
            </a:pPr>
            <a:endParaRPr lang="de-DE" dirty="0">
              <a:solidFill>
                <a:schemeClr val="accent6">
                  <a:lumMod val="20000"/>
                  <a:lumOff val="80000"/>
                </a:schemeClr>
              </a:solidFill>
              <a:effectLst>
                <a:outerShdw blurRad="38100" dist="38100" dir="2700000" algn="tl">
                  <a:srgbClr val="000000">
                    <a:alpha val="43137"/>
                  </a:srgbClr>
                </a:outerShdw>
              </a:effectLst>
            </a:endParaRPr>
          </a:p>
        </p:txBody>
      </p:sp>
      <p:sp>
        <p:nvSpPr>
          <p:cNvPr id="3" name="Titel 2"/>
          <p:cNvSpPr>
            <a:spLocks noGrp="1"/>
          </p:cNvSpPr>
          <p:nvPr>
            <p:ph type="title"/>
          </p:nvPr>
        </p:nvSpPr>
        <p:spPr>
          <a:xfrm>
            <a:off x="395536" y="404664"/>
            <a:ext cx="8229600" cy="1512168"/>
          </a:xfrm>
        </p:spPr>
        <p:txBody>
          <a:bodyPr>
            <a:normAutofit fontScale="90000"/>
          </a:bodyPr>
          <a:lstStyle/>
          <a:p>
            <a:pPr>
              <a:defRPr/>
            </a:pPr>
            <a:r>
              <a:rPr lang="de-DE" smtClean="0">
                <a:solidFill>
                  <a:srgbClr val="FFC000"/>
                </a:solidFill>
                <a:effectLst>
                  <a:outerShdw blurRad="38100" dist="38100" dir="2700000" algn="tl">
                    <a:srgbClr val="000000">
                      <a:alpha val="43137"/>
                    </a:srgbClr>
                  </a:outerShdw>
                </a:effectLst>
              </a:rPr>
              <a:t>6. Wie können wir Gott erleben/erfahren </a:t>
            </a:r>
            <a:r>
              <a:rPr lang="de-DE" err="1" smtClean="0">
                <a:solidFill>
                  <a:srgbClr val="FFC000"/>
                </a:solidFill>
                <a:effectLst>
                  <a:outerShdw blurRad="38100" dist="38100" dir="2700000" algn="tl">
                    <a:srgbClr val="000000">
                      <a:alpha val="43137"/>
                    </a:srgbClr>
                  </a:outerShdw>
                </a:effectLst>
              </a:rPr>
              <a:t>gemäss</a:t>
            </a:r>
            <a:r>
              <a:rPr lang="de-DE" smtClean="0">
                <a:solidFill>
                  <a:srgbClr val="FFC000"/>
                </a:solidFill>
                <a:effectLst>
                  <a:outerShdw blurRad="38100" dist="38100" dir="2700000" algn="tl">
                    <a:srgbClr val="000000">
                      <a:alpha val="43137"/>
                    </a:srgbClr>
                  </a:outerShdw>
                </a:effectLst>
              </a:rPr>
              <a:t> der Bibel?</a:t>
            </a:r>
            <a:r>
              <a:rPr lang="de-DE" smtClean="0"/>
              <a:t/>
            </a:r>
            <a:br>
              <a:rPr lang="de-DE" smtClean="0"/>
            </a:br>
            <a:endParaRPr lang="de-DE">
              <a:solidFill>
                <a:schemeClr val="accent6">
                  <a:lumMod val="20000"/>
                  <a:lumOff val="80000"/>
                </a:schemeClr>
              </a:solidFill>
              <a:effectLst>
                <a:outerShdw blurRad="38100" dist="38100" dir="2700000" algn="tl">
                  <a:srgbClr val="000000">
                    <a:alpha val="43137"/>
                  </a:srgbClr>
                </a:outerShdw>
              </a:effectLst>
              <a:cs typeface="Arial" pitchFamily="34" charset="0"/>
            </a:endParaRPr>
          </a:p>
        </p:txBody>
      </p:sp>
      <p:pic>
        <p:nvPicPr>
          <p:cNvPr id="44036" name="Picture 2" descr="http://www.clv.de/out/pictures/master/product/1/256102_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798638"/>
            <a:ext cx="2663825" cy="439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419475" y="1916113"/>
            <a:ext cx="5267325" cy="4179887"/>
          </a:xfrm>
        </p:spPr>
        <p:txBody>
          <a:bodyPr/>
          <a:lstStyle/>
          <a:p>
            <a:pPr>
              <a:defRPr/>
            </a:pPr>
            <a:r>
              <a:rPr lang="de-DE" dirty="0" smtClean="0">
                <a:effectLst>
                  <a:outerShdw blurRad="38100" dist="38100" dir="2700000" algn="tl">
                    <a:srgbClr val="000000">
                      <a:alpha val="43137"/>
                    </a:srgbClr>
                  </a:outerShdw>
                </a:effectLst>
              </a:rPr>
              <a:t>10. Durch die erfüllte biblische Prophetie (Refrain in Variationen 77x in </a:t>
            </a:r>
            <a:r>
              <a:rPr lang="de-DE" dirty="0" err="1" smtClean="0">
                <a:effectLst>
                  <a:outerShdw blurRad="38100" dist="38100" dir="2700000" algn="tl">
                    <a:srgbClr val="000000">
                      <a:alpha val="43137"/>
                    </a:srgbClr>
                  </a:outerShdw>
                </a:effectLst>
              </a:rPr>
              <a:t>Hesekiel</a:t>
            </a:r>
            <a:r>
              <a:rPr lang="de-DE" dirty="0" smtClean="0">
                <a:effectLst>
                  <a:outerShdw blurRad="38100" dist="38100" dir="2700000" algn="tl">
                    <a:srgbClr val="000000">
                      <a:alpha val="43137"/>
                    </a:srgbClr>
                  </a:outerShdw>
                </a:effectLst>
              </a:rPr>
              <a:t>; </a:t>
            </a:r>
            <a:r>
              <a:rPr lang="de-DE" dirty="0" err="1" smtClean="0">
                <a:effectLst>
                  <a:outerShdw blurRad="38100" dist="38100" dir="2700000" algn="tl">
                    <a:srgbClr val="000000">
                      <a:alpha val="43137"/>
                    </a:srgbClr>
                  </a:outerShdw>
                </a:effectLst>
              </a:rPr>
              <a:t>Hes</a:t>
            </a:r>
            <a:r>
              <a:rPr lang="de-DE" dirty="0" smtClean="0">
                <a:effectLst>
                  <a:outerShdw blurRad="38100" dist="38100" dir="2700000" algn="tl">
                    <a:srgbClr val="000000">
                      <a:alpha val="43137"/>
                    </a:srgbClr>
                  </a:outerShdw>
                </a:effectLst>
              </a:rPr>
              <a:t> 6,7.10.14; 7,4.9; ... 37,14; 39,28)</a:t>
            </a:r>
          </a:p>
          <a:p>
            <a:pPr>
              <a:buFont typeface="Wingdings 2" pitchFamily="18" charset="2"/>
              <a:buNone/>
              <a:defRPr/>
            </a:pPr>
            <a:r>
              <a:rPr lang="de-DE" dirty="0" smtClean="0">
                <a:solidFill>
                  <a:schemeClr val="bg1"/>
                </a:solidFill>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&gt; 175 erfüllte Prophezeiungen über unsere Zeitepoche</a:t>
            </a:r>
            <a:endParaRPr lang="de-DE" dirty="0" smtClean="0">
              <a:effectLst>
                <a:outerShdw blurRad="38100" dist="38100" dir="2700000" algn="tl">
                  <a:srgbClr val="000000">
                    <a:alpha val="43137"/>
                  </a:srgbClr>
                </a:outerShdw>
              </a:effectLst>
              <a:sym typeface="Wingdings" pitchFamily="2" charset="2"/>
            </a:endParaRPr>
          </a:p>
          <a:p>
            <a:pPr>
              <a:buFont typeface="Wingdings 2" pitchFamily="18" charset="2"/>
              <a:buNone/>
              <a:defRPr/>
            </a:pPr>
            <a:endParaRPr lang="de-DE" dirty="0" smtClean="0">
              <a:solidFill>
                <a:schemeClr val="bg1"/>
              </a:solidFill>
              <a:effectLst>
                <a:outerShdw blurRad="38100" dist="38100" dir="2700000" algn="tl">
                  <a:srgbClr val="000000">
                    <a:alpha val="43137"/>
                  </a:srgbClr>
                </a:outerShdw>
              </a:effectLst>
            </a:endParaRPr>
          </a:p>
          <a:p>
            <a:pPr>
              <a:defRPr/>
            </a:pPr>
            <a:r>
              <a:rPr lang="de-DE" dirty="0" err="1" smtClean="0">
                <a:effectLst>
                  <a:outerShdw blurRad="38100" dist="38100" dir="2700000" algn="tl">
                    <a:srgbClr val="000000">
                      <a:alpha val="43137"/>
                    </a:srgbClr>
                  </a:outerShdw>
                </a:effectLst>
              </a:rPr>
              <a:t>Hes</a:t>
            </a:r>
            <a:r>
              <a:rPr lang="de-DE" dirty="0" smtClean="0">
                <a:effectLst>
                  <a:outerShdw blurRad="38100" dist="38100" dir="2700000" algn="tl">
                    <a:srgbClr val="000000">
                      <a:alpha val="43137"/>
                    </a:srgbClr>
                  </a:outerShdw>
                </a:effectLst>
              </a:rPr>
              <a:t>  38,23: </a:t>
            </a:r>
            <a:r>
              <a:rPr lang="de-DE" dirty="0" smtClean="0">
                <a:solidFill>
                  <a:srgbClr val="70FE10"/>
                </a:solidFill>
                <a:effectLst>
                  <a:outerShdw blurRad="38100" dist="38100" dir="2700000" algn="tl">
                    <a:srgbClr val="000000">
                      <a:alpha val="43137"/>
                    </a:srgbClr>
                  </a:outerShdw>
                </a:effectLst>
              </a:rPr>
              <a:t>Und sie werden erkennen</a:t>
            </a:r>
            <a:r>
              <a:rPr lang="de-DE" dirty="0" smtClean="0">
                <a:solidFill>
                  <a:srgbClr val="FFFF00"/>
                </a:solidFill>
                <a:effectLst>
                  <a:outerShdw blurRad="38100" dist="38100" dir="2700000" algn="tl">
                    <a:srgbClr val="000000">
                      <a:alpha val="43137"/>
                    </a:srgbClr>
                  </a:outerShdw>
                </a:effectLst>
              </a:rPr>
              <a:t>, dass ich der HERR bin.</a:t>
            </a:r>
          </a:p>
          <a:p>
            <a:pPr>
              <a:defRPr/>
            </a:pPr>
            <a:endParaRPr lang="de-DE" dirty="0">
              <a:solidFill>
                <a:schemeClr val="accent6">
                  <a:lumMod val="20000"/>
                  <a:lumOff val="80000"/>
                </a:schemeClr>
              </a:solidFill>
              <a:effectLst>
                <a:outerShdw blurRad="38100" dist="38100" dir="2700000" algn="tl">
                  <a:srgbClr val="000000">
                    <a:alpha val="43137"/>
                  </a:srgbClr>
                </a:outerShdw>
              </a:effectLst>
            </a:endParaRPr>
          </a:p>
        </p:txBody>
      </p:sp>
      <p:sp>
        <p:nvSpPr>
          <p:cNvPr id="3" name="Titel 2"/>
          <p:cNvSpPr>
            <a:spLocks noGrp="1"/>
          </p:cNvSpPr>
          <p:nvPr>
            <p:ph type="title"/>
          </p:nvPr>
        </p:nvSpPr>
        <p:spPr>
          <a:xfrm>
            <a:off x="395536" y="404664"/>
            <a:ext cx="8229600" cy="1512168"/>
          </a:xfrm>
        </p:spPr>
        <p:txBody>
          <a:bodyPr>
            <a:normAutofit fontScale="90000"/>
          </a:bodyPr>
          <a:lstStyle/>
          <a:p>
            <a:pPr>
              <a:defRPr/>
            </a:pPr>
            <a:r>
              <a:rPr lang="de-DE" smtClean="0">
                <a:solidFill>
                  <a:srgbClr val="FFC000"/>
                </a:solidFill>
                <a:effectLst>
                  <a:outerShdw blurRad="38100" dist="38100" dir="2700000" algn="tl">
                    <a:srgbClr val="000000">
                      <a:alpha val="43137"/>
                    </a:srgbClr>
                  </a:outerShdw>
                </a:effectLst>
              </a:rPr>
              <a:t>6. Wie können wir Gott erleben/erfahren </a:t>
            </a:r>
            <a:r>
              <a:rPr lang="de-DE" err="1" smtClean="0">
                <a:solidFill>
                  <a:srgbClr val="FFC000"/>
                </a:solidFill>
                <a:effectLst>
                  <a:outerShdw blurRad="38100" dist="38100" dir="2700000" algn="tl">
                    <a:srgbClr val="000000">
                      <a:alpha val="43137"/>
                    </a:srgbClr>
                  </a:outerShdw>
                </a:effectLst>
              </a:rPr>
              <a:t>gemäss</a:t>
            </a:r>
            <a:r>
              <a:rPr lang="de-DE" smtClean="0">
                <a:solidFill>
                  <a:srgbClr val="FFC000"/>
                </a:solidFill>
                <a:effectLst>
                  <a:outerShdw blurRad="38100" dist="38100" dir="2700000" algn="tl">
                    <a:srgbClr val="000000">
                      <a:alpha val="43137"/>
                    </a:srgbClr>
                  </a:outerShdw>
                </a:effectLst>
              </a:rPr>
              <a:t> der Bibel?</a:t>
            </a:r>
            <a:r>
              <a:rPr lang="de-DE" smtClean="0"/>
              <a:t/>
            </a:r>
            <a:br>
              <a:rPr lang="de-DE" smtClean="0"/>
            </a:br>
            <a:endParaRPr lang="de-DE">
              <a:solidFill>
                <a:schemeClr val="accent6">
                  <a:lumMod val="20000"/>
                  <a:lumOff val="80000"/>
                </a:schemeClr>
              </a:solidFill>
              <a:effectLst>
                <a:outerShdw blurRad="38100" dist="38100" dir="2700000" algn="tl">
                  <a:srgbClr val="000000">
                    <a:alpha val="43137"/>
                  </a:srgbClr>
                </a:outerShdw>
              </a:effectLst>
              <a:cs typeface="Arial" pitchFamily="34" charset="0"/>
            </a:endParaRPr>
          </a:p>
        </p:txBody>
      </p:sp>
      <p:pic>
        <p:nvPicPr>
          <p:cNvPr id="45060" name="Picture 4" descr="http://www.edition-nehemia.ch/j2/images/stories/virtuemart/product/16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844675"/>
            <a:ext cx="2847975"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defRPr/>
            </a:pPr>
            <a:r>
              <a:rPr lang="de-DE" dirty="0" smtClean="0">
                <a:effectLst>
                  <a:outerShdw blurRad="38100" dist="38100" dir="2700000" algn="tl">
                    <a:srgbClr val="000000">
                      <a:alpha val="43137"/>
                    </a:srgbClr>
                  </a:outerShdw>
                </a:effectLst>
              </a:rPr>
              <a:t>1. Einleitung</a:t>
            </a:r>
          </a:p>
          <a:p>
            <a:pPr>
              <a:defRPr/>
            </a:pPr>
            <a:r>
              <a:rPr lang="de-DE" dirty="0" smtClean="0">
                <a:effectLst>
                  <a:outerShdw blurRad="38100" dist="38100" dir="2700000" algn="tl">
                    <a:srgbClr val="000000">
                      <a:alpha val="43137"/>
                    </a:srgbClr>
                  </a:outerShdw>
                </a:effectLst>
              </a:rPr>
              <a:t>2. Kennzeichen unserer Zeit</a:t>
            </a:r>
          </a:p>
          <a:p>
            <a:pPr>
              <a:defRPr/>
            </a:pPr>
            <a:r>
              <a:rPr lang="de-DE" dirty="0" smtClean="0">
                <a:effectLst>
                  <a:outerShdw blurRad="38100" dist="38100" dir="2700000" algn="tl">
                    <a:srgbClr val="000000">
                      <a:alpha val="43137"/>
                    </a:srgbClr>
                  </a:outerShdw>
                </a:effectLst>
              </a:rPr>
              <a:t>3. Gott verbirgt sein Angesicht</a:t>
            </a:r>
          </a:p>
          <a:p>
            <a:pPr>
              <a:defRPr/>
            </a:pPr>
            <a:r>
              <a:rPr lang="de-DE" dirty="0" smtClean="0">
                <a:effectLst>
                  <a:outerShdw blurRad="38100" dist="38100" dir="2700000" algn="tl">
                    <a:srgbClr val="000000">
                      <a:alpha val="43137"/>
                    </a:srgbClr>
                  </a:outerShdw>
                </a:effectLst>
              </a:rPr>
              <a:t>4. „Gottesfinsternisse“ in biblischer Zeit</a:t>
            </a:r>
          </a:p>
          <a:p>
            <a:pPr>
              <a:defRPr/>
            </a:pPr>
            <a:r>
              <a:rPr lang="de-DE" dirty="0" smtClean="0">
                <a:effectLst>
                  <a:outerShdw blurRad="38100" dist="38100" dir="2700000" algn="tl">
                    <a:srgbClr val="000000">
                      <a:alpha val="43137"/>
                    </a:srgbClr>
                  </a:outerShdw>
                </a:effectLst>
              </a:rPr>
              <a:t>5. Diverse Versuche, das  Probleme zu lösen</a:t>
            </a:r>
          </a:p>
          <a:p>
            <a:pPr>
              <a:defRPr/>
            </a:pPr>
            <a:r>
              <a:rPr lang="de-DE" dirty="0" smtClean="0">
                <a:effectLst>
                  <a:outerShdw blurRad="38100" dist="38100" dir="2700000" algn="tl">
                    <a:srgbClr val="000000">
                      <a:alpha val="43137"/>
                    </a:srgbClr>
                  </a:outerShdw>
                </a:effectLst>
              </a:rPr>
              <a:t>6. Wie können wir Gott erleben/erfahren              </a:t>
            </a:r>
            <a:r>
              <a:rPr lang="de-DE" dirty="0" err="1" smtClean="0">
                <a:effectLst>
                  <a:outerShdw blurRad="38100" dist="38100" dir="2700000" algn="tl">
                    <a:srgbClr val="000000">
                      <a:alpha val="43137"/>
                    </a:srgbClr>
                  </a:outerShdw>
                </a:effectLst>
              </a:rPr>
              <a:t>gemäss</a:t>
            </a:r>
            <a:r>
              <a:rPr lang="de-DE" dirty="0" smtClean="0">
                <a:effectLst>
                  <a:outerShdw blurRad="38100" dist="38100" dir="2700000" algn="tl">
                    <a:srgbClr val="000000">
                      <a:alpha val="43137"/>
                    </a:srgbClr>
                  </a:outerShdw>
                </a:effectLst>
              </a:rPr>
              <a:t> der Bibel</a:t>
            </a:r>
          </a:p>
          <a:p>
            <a:pPr>
              <a:defRPr/>
            </a:pPr>
            <a:r>
              <a:rPr lang="de-DE" dirty="0" smtClean="0">
                <a:effectLst>
                  <a:outerShdw blurRad="38100" dist="38100" dir="2700000" algn="tl">
                    <a:srgbClr val="000000">
                      <a:alpha val="43137"/>
                    </a:srgbClr>
                  </a:outerShdw>
                </a:effectLst>
              </a:rPr>
              <a:t>7. Schlussfolgerungen</a:t>
            </a:r>
          </a:p>
          <a:p>
            <a:pPr>
              <a:defRPr/>
            </a:pPr>
            <a:endParaRPr lang="de-DE" dirty="0"/>
          </a:p>
        </p:txBody>
      </p:sp>
      <p:sp>
        <p:nvSpPr>
          <p:cNvPr id="3" name="Titel 2"/>
          <p:cNvSpPr>
            <a:spLocks noGrp="1"/>
          </p:cNvSpPr>
          <p:nvPr>
            <p:ph type="title"/>
          </p:nvPr>
        </p:nvSpPr>
        <p:spPr/>
        <p:txBody>
          <a:bodyPr/>
          <a:lstStyle/>
          <a:p>
            <a:pPr>
              <a:defRPr/>
            </a:pPr>
            <a:r>
              <a:rPr lang="de-DE" smtClean="0">
                <a:solidFill>
                  <a:srgbClr val="FFC000"/>
                </a:solidFill>
                <a:effectLst>
                  <a:outerShdw blurRad="38100" dist="38100" dir="2700000" algn="tl">
                    <a:srgbClr val="000000">
                      <a:alpha val="43137"/>
                    </a:srgbClr>
                  </a:outerShdw>
                </a:effectLst>
              </a:rPr>
              <a:t>Übersicht</a:t>
            </a:r>
            <a:endParaRPr lang="de-DE">
              <a:solidFill>
                <a:srgbClr val="FFC000"/>
              </a:solidFill>
              <a:effectLst>
                <a:outerShdw blurRad="38100" dist="38100" dir="2700000" algn="tl">
                  <a:srgbClr val="000000">
                    <a:alpha val="43137"/>
                  </a:srgbClr>
                </a:outerShdw>
              </a:effectLst>
            </a:endParaRPr>
          </a:p>
        </p:txBody>
      </p:sp>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916113"/>
            <a:ext cx="8229600" cy="4179887"/>
          </a:xfrm>
        </p:spPr>
        <p:txBody>
          <a:bodyPr/>
          <a:lstStyle/>
          <a:p>
            <a:pPr>
              <a:defRPr/>
            </a:pPr>
            <a:r>
              <a:rPr lang="de-DE" dirty="0" smtClean="0">
                <a:effectLst>
                  <a:outerShdw blurRad="38100" dist="38100" dir="2700000" algn="tl">
                    <a:srgbClr val="000000">
                      <a:alpha val="43137"/>
                    </a:srgbClr>
                  </a:outerShdw>
                </a:effectLst>
              </a:rPr>
              <a:t>11. Im gesamten persönlichen Leben</a:t>
            </a:r>
          </a:p>
          <a:p>
            <a:pPr>
              <a:defRPr/>
            </a:pPr>
            <a:r>
              <a:rPr lang="de-DE" dirty="0" err="1" smtClean="0">
                <a:effectLst>
                  <a:outerShdw blurRad="38100" dist="38100" dir="2700000" algn="tl">
                    <a:srgbClr val="000000">
                      <a:alpha val="43137"/>
                    </a:srgbClr>
                  </a:outerShdw>
                </a:effectLst>
              </a:rPr>
              <a:t>Spr</a:t>
            </a:r>
            <a:r>
              <a:rPr lang="de-DE" dirty="0" smtClean="0">
                <a:effectLst>
                  <a:outerShdw blurRad="38100" dist="38100" dir="2700000" algn="tl">
                    <a:srgbClr val="000000">
                      <a:alpha val="43137"/>
                    </a:srgbClr>
                  </a:outerShdw>
                </a:effectLst>
              </a:rPr>
              <a:t> 3,6: </a:t>
            </a:r>
            <a:r>
              <a:rPr lang="de-DE" dirty="0" smtClean="0">
                <a:solidFill>
                  <a:srgbClr val="70FE10"/>
                </a:solidFill>
                <a:effectLst>
                  <a:outerShdw blurRad="38100" dist="38100" dir="2700000" algn="tl">
                    <a:srgbClr val="000000">
                      <a:alpha val="43137"/>
                    </a:srgbClr>
                  </a:outerShdw>
                </a:effectLst>
              </a:rPr>
              <a:t>Erkenne ihn auf allen deinen Wegen</a:t>
            </a:r>
            <a:r>
              <a:rPr lang="de-DE" dirty="0" smtClean="0">
                <a:solidFill>
                  <a:srgbClr val="FFFF00"/>
                </a:solidFill>
                <a:effectLst>
                  <a:outerShdw blurRad="38100" dist="38100" dir="2700000" algn="tl">
                    <a:srgbClr val="000000">
                      <a:alpha val="43137"/>
                    </a:srgbClr>
                  </a:outerShdw>
                </a:effectLst>
              </a:rPr>
              <a:t>, und er wird gerade machen deine Pfade. </a:t>
            </a:r>
          </a:p>
          <a:p>
            <a:pPr>
              <a:defRPr/>
            </a:pPr>
            <a:endParaRPr lang="de-DE" dirty="0">
              <a:solidFill>
                <a:schemeClr val="accent6">
                  <a:lumMod val="20000"/>
                  <a:lumOff val="80000"/>
                </a:schemeClr>
              </a:solidFill>
            </a:endParaRPr>
          </a:p>
        </p:txBody>
      </p:sp>
      <p:sp>
        <p:nvSpPr>
          <p:cNvPr id="3" name="Titel 2"/>
          <p:cNvSpPr>
            <a:spLocks noGrp="1"/>
          </p:cNvSpPr>
          <p:nvPr>
            <p:ph type="title"/>
          </p:nvPr>
        </p:nvSpPr>
        <p:spPr>
          <a:xfrm>
            <a:off x="395536" y="404664"/>
            <a:ext cx="8229600" cy="1584176"/>
          </a:xfrm>
        </p:spPr>
        <p:txBody>
          <a:bodyPr>
            <a:normAutofit fontScale="90000"/>
          </a:bodyPr>
          <a:lstStyle/>
          <a:p>
            <a:pPr>
              <a:defRPr/>
            </a:pPr>
            <a:r>
              <a:rPr lang="de-DE" smtClean="0">
                <a:solidFill>
                  <a:srgbClr val="FFC000"/>
                </a:solidFill>
                <a:effectLst>
                  <a:outerShdw blurRad="38100" dist="38100" dir="2700000" algn="tl">
                    <a:srgbClr val="000000">
                      <a:alpha val="43137"/>
                    </a:srgbClr>
                  </a:outerShdw>
                </a:effectLst>
              </a:rPr>
              <a:t>6. Wie können wir Gott erleben/erfahren </a:t>
            </a:r>
            <a:r>
              <a:rPr lang="de-DE" err="1" smtClean="0">
                <a:solidFill>
                  <a:srgbClr val="FFC000"/>
                </a:solidFill>
                <a:effectLst>
                  <a:outerShdw blurRad="38100" dist="38100" dir="2700000" algn="tl">
                    <a:srgbClr val="000000">
                      <a:alpha val="43137"/>
                    </a:srgbClr>
                  </a:outerShdw>
                </a:effectLst>
              </a:rPr>
              <a:t>gemäss</a:t>
            </a:r>
            <a:r>
              <a:rPr lang="de-DE" smtClean="0">
                <a:solidFill>
                  <a:srgbClr val="FFC000"/>
                </a:solidFill>
                <a:effectLst>
                  <a:outerShdw blurRad="38100" dist="38100" dir="2700000" algn="tl">
                    <a:srgbClr val="000000">
                      <a:alpha val="43137"/>
                    </a:srgbClr>
                  </a:outerShdw>
                </a:effectLst>
              </a:rPr>
              <a:t> der Bibel?</a:t>
            </a:r>
            <a:r>
              <a:rPr lang="de-DE" smtClean="0"/>
              <a:t/>
            </a:r>
            <a:br>
              <a:rPr lang="de-DE" smtClean="0"/>
            </a:br>
            <a:endParaRPr lang="de-DE">
              <a:solidFill>
                <a:schemeClr val="accent6">
                  <a:lumMod val="20000"/>
                  <a:lumOff val="80000"/>
                </a:schemeClr>
              </a:solidFill>
              <a:effectLst>
                <a:outerShdw blurRad="38100" dist="38100" dir="2700000" algn="tl">
                  <a:srgbClr val="000000">
                    <a:alpha val="43137"/>
                  </a:srgbClr>
                </a:outerShdw>
              </a:effectLst>
              <a:cs typeface="Arial" pitchFamily="34" charset="0"/>
            </a:endParaRPr>
          </a:p>
        </p:txBody>
      </p:sp>
      <p:sp>
        <p:nvSpPr>
          <p:cNvPr id="46084" name="AutoShape 7">
            <a:hlinkClick r:id="rId2" action="ppaction://hlinkpres?slideindex=1&amp;slidetitle="/>
          </p:cNvPr>
          <p:cNvSpPr>
            <a:spLocks noChangeArrowheads="1"/>
          </p:cNvSpPr>
          <p:nvPr/>
        </p:nvSpPr>
        <p:spPr bwMode="auto">
          <a:xfrm>
            <a:off x="0" y="4149725"/>
            <a:ext cx="9144000" cy="1223963"/>
          </a:xfrm>
          <a:prstGeom prst="leftRightArrow">
            <a:avLst>
              <a:gd name="adj1" fmla="val 60833"/>
              <a:gd name="adj2" fmla="val 48249"/>
            </a:avLst>
          </a:prstGeom>
          <a:gradFill rotWithShape="0">
            <a:gsLst>
              <a:gs pos="0">
                <a:srgbClr val="660066"/>
              </a:gs>
              <a:gs pos="100000">
                <a:srgbClr val="FFFF00"/>
              </a:gs>
            </a:gsLst>
            <a:lin ang="5400000" scaled="1"/>
          </a:gradFill>
          <a:ln w="9525">
            <a:solidFill>
              <a:schemeClr val="tx1"/>
            </a:solidFill>
            <a:miter lim="800000"/>
            <a:headEnd/>
            <a:tailEnd/>
          </a:ln>
        </p:spPr>
        <p:txBody>
          <a:bodyPr wrap="none" anchor="ctr"/>
          <a:lstStyle/>
          <a:p>
            <a:endParaRPr lang="fr-FR" sz="3600">
              <a:solidFill>
                <a:schemeClr val="bg1"/>
              </a:solidFill>
            </a:endParaRPr>
          </a:p>
        </p:txBody>
      </p:sp>
      <p:sp>
        <p:nvSpPr>
          <p:cNvPr id="46085" name="Text Box 12"/>
          <p:cNvSpPr txBox="1">
            <a:spLocks noChangeArrowheads="1"/>
          </p:cNvSpPr>
          <p:nvPr/>
        </p:nvSpPr>
        <p:spPr bwMode="auto">
          <a:xfrm>
            <a:off x="3708400" y="4508500"/>
            <a:ext cx="52054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sz="2800"/>
              <a:t>Mein Leben</a:t>
            </a:r>
            <a:endParaRPr lang="de-DE" sz="2800"/>
          </a:p>
        </p:txBody>
      </p:sp>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body" sz="half" idx="1"/>
          </p:nvPr>
        </p:nvSpPr>
        <p:spPr>
          <a:xfrm>
            <a:off x="468313" y="1916113"/>
            <a:ext cx="4027487" cy="4941887"/>
          </a:xfrm>
        </p:spPr>
        <p:txBody>
          <a:bodyPr/>
          <a:lstStyle/>
          <a:p>
            <a:pPr eaLnBrk="1" hangingPunct="1">
              <a:lnSpc>
                <a:spcPct val="90000"/>
              </a:lnSpc>
              <a:buFont typeface="Wingdings" pitchFamily="2" charset="2"/>
              <a:buNone/>
              <a:defRPr/>
            </a:pPr>
            <a:r>
              <a:rPr lang="en-US" b="1" dirty="0" smtClean="0"/>
              <a:t>	</a:t>
            </a:r>
            <a:r>
              <a:rPr lang="en-US" sz="2400" dirty="0" smtClean="0">
                <a:effectLst>
                  <a:outerShdw blurRad="38100" dist="38100" dir="2700000" algn="tl">
                    <a:srgbClr val="000000">
                      <a:alpha val="43137"/>
                    </a:srgbClr>
                  </a:outerShdw>
                </a:effectLst>
              </a:rPr>
              <a:t>Amos 5,6-8:   </a:t>
            </a:r>
          </a:p>
          <a:p>
            <a:pPr eaLnBrk="1" hangingPunct="1">
              <a:lnSpc>
                <a:spcPct val="90000"/>
              </a:lnSpc>
              <a:buFont typeface="Wingdings" pitchFamily="2" charset="2"/>
              <a:buNone/>
              <a:defRPr/>
            </a:pPr>
            <a:r>
              <a:rPr lang="en-US" sz="2400" dirty="0" smtClean="0">
                <a:solidFill>
                  <a:srgbClr val="FFFF00"/>
                </a:solidFill>
                <a:effectLst>
                  <a:outerShdw blurRad="38100" dist="38100" dir="2700000" algn="tl">
                    <a:srgbClr val="000000">
                      <a:alpha val="43137"/>
                    </a:srgbClr>
                  </a:outerShdw>
                </a:effectLst>
              </a:rPr>
              <a:t>	</a:t>
            </a:r>
            <a:r>
              <a:rPr lang="en-US" sz="2400" baseline="30000" dirty="0" smtClean="0">
                <a:solidFill>
                  <a:srgbClr val="70FE10"/>
                </a:solidFill>
                <a:effectLst>
                  <a:outerShdw blurRad="38100" dist="38100" dir="2700000" algn="tl">
                    <a:srgbClr val="000000">
                      <a:alpha val="43137"/>
                    </a:srgbClr>
                  </a:outerShdw>
                </a:effectLst>
              </a:rPr>
              <a:t>6</a:t>
            </a:r>
            <a:r>
              <a:rPr lang="en-US" sz="2400" dirty="0" smtClean="0">
                <a:solidFill>
                  <a:srgbClr val="70FE10"/>
                </a:solidFill>
                <a:effectLst>
                  <a:outerShdw blurRad="38100" dist="38100" dir="2700000" algn="tl">
                    <a:srgbClr val="000000">
                      <a:alpha val="43137"/>
                    </a:srgbClr>
                  </a:outerShdw>
                </a:effectLst>
              </a:rPr>
              <a:t> </a:t>
            </a:r>
            <a:r>
              <a:rPr lang="en-US" sz="2400" dirty="0" err="1" smtClean="0">
                <a:solidFill>
                  <a:srgbClr val="70FE10"/>
                </a:solidFill>
                <a:effectLst>
                  <a:outerShdw blurRad="38100" dist="38100" dir="2700000" algn="tl">
                    <a:srgbClr val="000000">
                      <a:alpha val="43137"/>
                    </a:srgbClr>
                  </a:outerShdw>
                </a:effectLst>
              </a:rPr>
              <a:t>Sucht</a:t>
            </a:r>
            <a:r>
              <a:rPr lang="en-US" sz="2400" dirty="0" smtClean="0">
                <a:solidFill>
                  <a:srgbClr val="70FE10"/>
                </a:solidFill>
                <a:effectLst>
                  <a:outerShdw blurRad="38100" dist="38100" dir="2700000" algn="tl">
                    <a:srgbClr val="000000">
                      <a:alpha val="43137"/>
                    </a:srgbClr>
                  </a:outerShdw>
                </a:effectLst>
              </a:rPr>
              <a:t> den HERRN und </a:t>
            </a:r>
            <a:r>
              <a:rPr lang="en-US" sz="2400" dirty="0" err="1" smtClean="0">
                <a:solidFill>
                  <a:srgbClr val="70FE10"/>
                </a:solidFill>
                <a:effectLst>
                  <a:outerShdw blurRad="38100" dist="38100" dir="2700000" algn="tl">
                    <a:srgbClr val="000000">
                      <a:alpha val="43137"/>
                    </a:srgbClr>
                  </a:outerShdw>
                </a:effectLst>
              </a:rPr>
              <a:t>lebt</a:t>
            </a:r>
            <a:r>
              <a:rPr lang="en-US" sz="2400" dirty="0" smtClean="0">
                <a:solidFill>
                  <a:srgbClr val="70FE10"/>
                </a:solidFill>
                <a:effectLst>
                  <a:outerShdw blurRad="38100" dist="38100" dir="2700000" algn="tl">
                    <a:srgbClr val="000000">
                      <a:alpha val="43137"/>
                    </a:srgbClr>
                  </a:outerShdw>
                </a:effectLst>
              </a:rPr>
              <a:t>! ... </a:t>
            </a:r>
            <a:r>
              <a:rPr lang="en-US" sz="2400" baseline="30000" dirty="0" smtClean="0">
                <a:solidFill>
                  <a:srgbClr val="70FE10"/>
                </a:solidFill>
                <a:effectLst>
                  <a:outerShdw blurRad="38100" dist="38100" dir="2700000" algn="tl">
                    <a:srgbClr val="000000">
                      <a:alpha val="43137"/>
                    </a:srgbClr>
                  </a:outerShdw>
                </a:effectLst>
              </a:rPr>
              <a:t>8  </a:t>
            </a:r>
            <a:r>
              <a:rPr lang="en-US" sz="2400" dirty="0" err="1" smtClean="0">
                <a:solidFill>
                  <a:srgbClr val="70FE10"/>
                </a:solidFill>
                <a:effectLst>
                  <a:outerShdw blurRad="38100" dist="38100" dir="2700000" algn="tl">
                    <a:srgbClr val="000000">
                      <a:alpha val="43137"/>
                    </a:srgbClr>
                  </a:outerShdw>
                </a:effectLst>
              </a:rPr>
              <a:t>Sucht</a:t>
            </a:r>
            <a:r>
              <a:rPr lang="en-US" sz="2400" dirty="0" smtClean="0">
                <a:solidFill>
                  <a:srgbClr val="70FE10"/>
                </a:solidFill>
                <a:effectLst>
                  <a:outerShdw blurRad="38100" dist="38100" dir="2700000" algn="tl">
                    <a:srgbClr val="000000">
                      <a:alpha val="43137"/>
                    </a:srgbClr>
                  </a:outerShdw>
                </a:effectLst>
              </a:rPr>
              <a:t> den, </a:t>
            </a:r>
            <a:r>
              <a:rPr lang="en-US" sz="2400" dirty="0" err="1" smtClean="0">
                <a:solidFill>
                  <a:srgbClr val="70FE10"/>
                </a:solidFill>
                <a:effectLst>
                  <a:outerShdw blurRad="38100" dist="38100" dir="2700000" algn="tl">
                    <a:srgbClr val="000000">
                      <a:alpha val="43137"/>
                    </a:srgbClr>
                  </a:outerShdw>
                </a:effectLst>
              </a:rPr>
              <a:t>der</a:t>
            </a:r>
            <a:r>
              <a:rPr lang="en-US" sz="2400" dirty="0" smtClean="0">
                <a:solidFill>
                  <a:srgbClr val="70FE10"/>
                </a:solidFill>
                <a:effectLst>
                  <a:outerShdw blurRad="38100" dist="38100" dir="2700000" algn="tl">
                    <a:srgbClr val="000000">
                      <a:alpha val="43137"/>
                    </a:srgbClr>
                  </a:outerShdw>
                </a:effectLst>
              </a:rPr>
              <a:t> die </a:t>
            </a:r>
            <a:r>
              <a:rPr lang="en-US" sz="2400" dirty="0" err="1" smtClean="0">
                <a:solidFill>
                  <a:srgbClr val="70FE10"/>
                </a:solidFill>
                <a:effectLst>
                  <a:outerShdw blurRad="38100" dist="38100" dir="2700000" algn="tl">
                    <a:srgbClr val="000000">
                      <a:alpha val="43137"/>
                    </a:srgbClr>
                  </a:outerShdw>
                </a:effectLst>
              </a:rPr>
              <a:t>Plejaden</a:t>
            </a:r>
            <a:r>
              <a:rPr lang="en-US" sz="2400" dirty="0" smtClean="0">
                <a:solidFill>
                  <a:srgbClr val="70FE10"/>
                </a:solidFill>
                <a:effectLst>
                  <a:outerShdw blurRad="38100" dist="38100" dir="2700000" algn="tl">
                    <a:srgbClr val="000000">
                      <a:alpha val="43137"/>
                    </a:srgbClr>
                  </a:outerShdw>
                </a:effectLst>
              </a:rPr>
              <a:t> und den Orion </a:t>
            </a:r>
            <a:r>
              <a:rPr lang="en-US" sz="2400" dirty="0" err="1" smtClean="0">
                <a:solidFill>
                  <a:srgbClr val="70FE10"/>
                </a:solidFill>
                <a:effectLst>
                  <a:outerShdw blurRad="38100" dist="38100" dir="2700000" algn="tl">
                    <a:srgbClr val="000000">
                      <a:alpha val="43137"/>
                    </a:srgbClr>
                  </a:outerShdw>
                </a:effectLst>
              </a:rPr>
              <a:t>gemacht</a:t>
            </a:r>
            <a:r>
              <a:rPr lang="en-US" sz="2400" dirty="0" smtClean="0">
                <a:solidFill>
                  <a:srgbClr val="70FE10"/>
                </a:solidFill>
                <a:effectLst>
                  <a:outerShdw blurRad="38100" dist="38100" dir="2700000" algn="tl">
                    <a:srgbClr val="000000">
                      <a:alpha val="43137"/>
                    </a:srgbClr>
                  </a:outerShdw>
                </a:effectLst>
              </a:rPr>
              <a:t> hat</a:t>
            </a:r>
            <a:r>
              <a:rPr lang="en-US" sz="2400" dirty="0" smtClean="0">
                <a:solidFill>
                  <a:srgbClr val="FFFF00"/>
                </a:solidFill>
                <a:effectLst>
                  <a:outerShdw blurRad="38100" dist="38100" dir="2700000" algn="tl">
                    <a:srgbClr val="000000">
                      <a:alpha val="43137"/>
                    </a:srgbClr>
                  </a:outerShdw>
                </a:effectLst>
              </a:rPr>
              <a:t>, und den </a:t>
            </a:r>
            <a:r>
              <a:rPr lang="en-US" sz="2400" dirty="0" err="1" smtClean="0">
                <a:solidFill>
                  <a:srgbClr val="FFFF00"/>
                </a:solidFill>
                <a:effectLst>
                  <a:outerShdw blurRad="38100" dist="38100" dir="2700000" algn="tl">
                    <a:srgbClr val="000000">
                      <a:alpha val="43137"/>
                    </a:srgbClr>
                  </a:outerShdw>
                </a:effectLst>
              </a:rPr>
              <a:t>Todesschatten</a:t>
            </a:r>
            <a:r>
              <a:rPr lang="en-US" sz="2400" dirty="0" smtClean="0">
                <a:solidFill>
                  <a:srgbClr val="FFFF00"/>
                </a:solidFill>
                <a:effectLst>
                  <a:outerShdw blurRad="38100" dist="38100" dir="2700000" algn="tl">
                    <a:srgbClr val="000000">
                      <a:alpha val="43137"/>
                    </a:srgbClr>
                  </a:outerShdw>
                </a:effectLst>
              </a:rPr>
              <a:t> in </a:t>
            </a:r>
            <a:r>
              <a:rPr lang="en-US" sz="2400" dirty="0" err="1" smtClean="0">
                <a:solidFill>
                  <a:srgbClr val="FFFF00"/>
                </a:solidFill>
                <a:effectLst>
                  <a:outerShdw blurRad="38100" dist="38100" dir="2700000" algn="tl">
                    <a:srgbClr val="000000">
                      <a:alpha val="43137"/>
                    </a:srgbClr>
                  </a:outerShdw>
                </a:effectLst>
              </a:rPr>
              <a:t>Morgen</a:t>
            </a:r>
            <a:r>
              <a:rPr lang="en-US" sz="2400" dirty="0" smtClean="0">
                <a:solidFill>
                  <a:srgbClr val="FFFF00"/>
                </a:solidFill>
                <a:effectLst>
                  <a:outerShdw blurRad="38100" dist="38100" dir="2700000" algn="tl">
                    <a:srgbClr val="000000">
                      <a:alpha val="43137"/>
                    </a:srgbClr>
                  </a:outerShdw>
                </a:effectLst>
              </a:rPr>
              <a:t> </a:t>
            </a:r>
            <a:r>
              <a:rPr lang="en-US" sz="2400" dirty="0" err="1" smtClean="0">
                <a:solidFill>
                  <a:srgbClr val="FFFF00"/>
                </a:solidFill>
                <a:effectLst>
                  <a:outerShdw blurRad="38100" dist="38100" dir="2700000" algn="tl">
                    <a:srgbClr val="000000">
                      <a:alpha val="43137"/>
                    </a:srgbClr>
                  </a:outerShdw>
                </a:effectLst>
              </a:rPr>
              <a:t>verwandelt</a:t>
            </a:r>
            <a:r>
              <a:rPr lang="en-US" sz="2400" dirty="0" smtClean="0">
                <a:solidFill>
                  <a:srgbClr val="FFFF00"/>
                </a:solidFill>
                <a:effectLst>
                  <a:outerShdw blurRad="38100" dist="38100" dir="2700000" algn="tl">
                    <a:srgbClr val="000000">
                      <a:alpha val="43137"/>
                    </a:srgbClr>
                  </a:outerShdw>
                </a:effectLst>
              </a:rPr>
              <a:t> und den Tag </a:t>
            </a:r>
            <a:r>
              <a:rPr lang="en-US" sz="2400" dirty="0" err="1" smtClean="0">
                <a:solidFill>
                  <a:srgbClr val="FFFF00"/>
                </a:solidFill>
                <a:effectLst>
                  <a:outerShdw blurRad="38100" dist="38100" dir="2700000" algn="tl">
                    <a:srgbClr val="000000">
                      <a:alpha val="43137"/>
                    </a:srgbClr>
                  </a:outerShdw>
                </a:effectLst>
              </a:rPr>
              <a:t>zur</a:t>
            </a:r>
            <a:r>
              <a:rPr lang="en-US" sz="2400" dirty="0" smtClean="0">
                <a:solidFill>
                  <a:srgbClr val="FFFF00"/>
                </a:solidFill>
                <a:effectLst>
                  <a:outerShdw blurRad="38100" dist="38100" dir="2700000" algn="tl">
                    <a:srgbClr val="000000">
                      <a:alpha val="43137"/>
                    </a:srgbClr>
                  </a:outerShdw>
                </a:effectLst>
              </a:rPr>
              <a:t> </a:t>
            </a:r>
            <a:r>
              <a:rPr lang="en-US" sz="2400" dirty="0" err="1" smtClean="0">
                <a:solidFill>
                  <a:srgbClr val="FFFF00"/>
                </a:solidFill>
                <a:effectLst>
                  <a:outerShdw blurRad="38100" dist="38100" dir="2700000" algn="tl">
                    <a:srgbClr val="000000">
                      <a:alpha val="43137"/>
                    </a:srgbClr>
                  </a:outerShdw>
                </a:effectLst>
              </a:rPr>
              <a:t>Nacht</a:t>
            </a:r>
            <a:r>
              <a:rPr lang="en-US" sz="2400" dirty="0" smtClean="0">
                <a:solidFill>
                  <a:srgbClr val="FFFF00"/>
                </a:solidFill>
                <a:effectLst>
                  <a:outerShdw blurRad="38100" dist="38100" dir="2700000" algn="tl">
                    <a:srgbClr val="000000">
                      <a:alpha val="43137"/>
                    </a:srgbClr>
                  </a:outerShdw>
                </a:effectLst>
              </a:rPr>
              <a:t> </a:t>
            </a:r>
            <a:r>
              <a:rPr lang="en-US" sz="2400" dirty="0" err="1" smtClean="0">
                <a:solidFill>
                  <a:srgbClr val="FFFF00"/>
                </a:solidFill>
                <a:effectLst>
                  <a:outerShdw blurRad="38100" dist="38100" dir="2700000" algn="tl">
                    <a:srgbClr val="000000">
                      <a:alpha val="43137"/>
                    </a:srgbClr>
                  </a:outerShdw>
                </a:effectLst>
              </a:rPr>
              <a:t>verfinstert</a:t>
            </a:r>
            <a:r>
              <a:rPr lang="en-US" sz="2400" dirty="0" smtClean="0">
                <a:solidFill>
                  <a:srgbClr val="FFFF00"/>
                </a:solidFill>
                <a:effectLst>
                  <a:outerShdw blurRad="38100" dist="38100" dir="2700000" algn="tl">
                    <a:srgbClr val="000000">
                      <a:alpha val="43137"/>
                    </a:srgbClr>
                  </a:outerShdw>
                </a:effectLst>
              </a:rPr>
              <a:t>, </a:t>
            </a:r>
            <a:r>
              <a:rPr lang="en-US" sz="2400" dirty="0" err="1" smtClean="0">
                <a:solidFill>
                  <a:srgbClr val="FFFF00"/>
                </a:solidFill>
                <a:effectLst>
                  <a:outerShdw blurRad="38100" dist="38100" dir="2700000" algn="tl">
                    <a:srgbClr val="000000">
                      <a:alpha val="43137"/>
                    </a:srgbClr>
                  </a:outerShdw>
                </a:effectLst>
              </a:rPr>
              <a:t>der</a:t>
            </a:r>
            <a:r>
              <a:rPr lang="en-US" sz="2400" dirty="0" smtClean="0">
                <a:solidFill>
                  <a:srgbClr val="FFFF00"/>
                </a:solidFill>
                <a:effectLst>
                  <a:outerShdw blurRad="38100" dist="38100" dir="2700000" algn="tl">
                    <a:srgbClr val="000000">
                      <a:alpha val="43137"/>
                    </a:srgbClr>
                  </a:outerShdw>
                </a:effectLst>
              </a:rPr>
              <a:t> den </a:t>
            </a:r>
            <a:r>
              <a:rPr lang="en-US" sz="2400" dirty="0" err="1" smtClean="0">
                <a:solidFill>
                  <a:srgbClr val="FFFF00"/>
                </a:solidFill>
                <a:effectLst>
                  <a:outerShdw blurRad="38100" dist="38100" dir="2700000" algn="tl">
                    <a:srgbClr val="000000">
                      <a:alpha val="43137"/>
                    </a:srgbClr>
                  </a:outerShdw>
                </a:effectLst>
              </a:rPr>
              <a:t>Wassern</a:t>
            </a:r>
            <a:r>
              <a:rPr lang="en-US" sz="2400" dirty="0" smtClean="0">
                <a:solidFill>
                  <a:srgbClr val="FFFF00"/>
                </a:solidFill>
                <a:effectLst>
                  <a:outerShdw blurRad="38100" dist="38100" dir="2700000" algn="tl">
                    <a:srgbClr val="000000">
                      <a:alpha val="43137"/>
                    </a:srgbClr>
                  </a:outerShdw>
                </a:effectLst>
              </a:rPr>
              <a:t> des </a:t>
            </a:r>
            <a:r>
              <a:rPr lang="en-US" sz="2400" dirty="0" err="1" smtClean="0">
                <a:solidFill>
                  <a:srgbClr val="FFFF00"/>
                </a:solidFill>
                <a:effectLst>
                  <a:outerShdw blurRad="38100" dist="38100" dir="2700000" algn="tl">
                    <a:srgbClr val="000000">
                      <a:alpha val="43137"/>
                    </a:srgbClr>
                  </a:outerShdw>
                </a:effectLst>
              </a:rPr>
              <a:t>Meeres</a:t>
            </a:r>
            <a:r>
              <a:rPr lang="en-US" sz="2400" dirty="0" smtClean="0">
                <a:solidFill>
                  <a:srgbClr val="FFFF00"/>
                </a:solidFill>
                <a:effectLst>
                  <a:outerShdw blurRad="38100" dist="38100" dir="2700000" algn="tl">
                    <a:srgbClr val="000000">
                      <a:alpha val="43137"/>
                    </a:srgbClr>
                  </a:outerShdw>
                </a:effectLst>
              </a:rPr>
              <a:t> </a:t>
            </a:r>
            <a:r>
              <a:rPr lang="en-US" sz="2400" dirty="0" err="1" smtClean="0">
                <a:solidFill>
                  <a:srgbClr val="FFFF00"/>
                </a:solidFill>
                <a:effectLst>
                  <a:outerShdw blurRad="38100" dist="38100" dir="2700000" algn="tl">
                    <a:srgbClr val="000000">
                      <a:alpha val="43137"/>
                    </a:srgbClr>
                  </a:outerShdw>
                </a:effectLst>
              </a:rPr>
              <a:t>ruft</a:t>
            </a:r>
            <a:r>
              <a:rPr lang="en-US" sz="2400" dirty="0" smtClean="0">
                <a:solidFill>
                  <a:srgbClr val="FFFF00"/>
                </a:solidFill>
                <a:effectLst>
                  <a:outerShdw blurRad="38100" dist="38100" dir="2700000" algn="tl">
                    <a:srgbClr val="000000">
                      <a:alpha val="43137"/>
                    </a:srgbClr>
                  </a:outerShdw>
                </a:effectLst>
              </a:rPr>
              <a:t> und </a:t>
            </a:r>
            <a:r>
              <a:rPr lang="en-US" sz="2400" dirty="0" err="1" smtClean="0">
                <a:solidFill>
                  <a:srgbClr val="FFFF00"/>
                </a:solidFill>
                <a:effectLst>
                  <a:outerShdw blurRad="38100" dist="38100" dir="2700000" algn="tl">
                    <a:srgbClr val="000000">
                      <a:alpha val="43137"/>
                    </a:srgbClr>
                  </a:outerShdw>
                </a:effectLst>
              </a:rPr>
              <a:t>sie</a:t>
            </a:r>
            <a:r>
              <a:rPr lang="en-US" sz="2400" dirty="0" smtClean="0">
                <a:solidFill>
                  <a:srgbClr val="FFFF00"/>
                </a:solidFill>
                <a:effectLst>
                  <a:outerShdw blurRad="38100" dist="38100" dir="2700000" algn="tl">
                    <a:srgbClr val="000000">
                      <a:alpha val="43137"/>
                    </a:srgbClr>
                  </a:outerShdw>
                </a:effectLst>
              </a:rPr>
              <a:t> </a:t>
            </a:r>
            <a:r>
              <a:rPr lang="en-US" sz="2400" dirty="0" err="1" smtClean="0">
                <a:solidFill>
                  <a:srgbClr val="FFFF00"/>
                </a:solidFill>
                <a:effectLst>
                  <a:outerShdw blurRad="38100" dist="38100" dir="2700000" algn="tl">
                    <a:srgbClr val="000000">
                      <a:alpha val="43137"/>
                    </a:srgbClr>
                  </a:outerShdw>
                </a:effectLst>
              </a:rPr>
              <a:t>ausgießt</a:t>
            </a:r>
            <a:r>
              <a:rPr lang="en-US" sz="2400" dirty="0" smtClean="0">
                <a:solidFill>
                  <a:srgbClr val="FFFF00"/>
                </a:solidFill>
                <a:effectLst>
                  <a:outerShdw blurRad="38100" dist="38100" dir="2700000" algn="tl">
                    <a:srgbClr val="000000">
                      <a:alpha val="43137"/>
                    </a:srgbClr>
                  </a:outerShdw>
                </a:effectLst>
              </a:rPr>
              <a:t> </a:t>
            </a:r>
            <a:r>
              <a:rPr lang="en-US" sz="2400" dirty="0" err="1" smtClean="0">
                <a:solidFill>
                  <a:srgbClr val="FFFF00"/>
                </a:solidFill>
                <a:effectLst>
                  <a:outerShdw blurRad="38100" dist="38100" dir="2700000" algn="tl">
                    <a:srgbClr val="000000">
                      <a:alpha val="43137"/>
                    </a:srgbClr>
                  </a:outerShdw>
                </a:effectLst>
              </a:rPr>
              <a:t>über</a:t>
            </a:r>
            <a:r>
              <a:rPr lang="en-US" sz="2400" dirty="0" smtClean="0">
                <a:solidFill>
                  <a:srgbClr val="FFFF00"/>
                </a:solidFill>
                <a:effectLst>
                  <a:outerShdw blurRad="38100" dist="38100" dir="2700000" algn="tl">
                    <a:srgbClr val="000000">
                      <a:alpha val="43137"/>
                    </a:srgbClr>
                  </a:outerShdw>
                </a:effectLst>
              </a:rPr>
              <a:t> die </a:t>
            </a:r>
            <a:r>
              <a:rPr lang="en-US" sz="2400" dirty="0" err="1" smtClean="0">
                <a:solidFill>
                  <a:srgbClr val="FFFF00"/>
                </a:solidFill>
                <a:effectLst>
                  <a:outerShdw blurRad="38100" dist="38100" dir="2700000" algn="tl">
                    <a:srgbClr val="000000">
                      <a:alpha val="43137"/>
                    </a:srgbClr>
                  </a:outerShdw>
                </a:effectLst>
              </a:rPr>
              <a:t>Fläche</a:t>
            </a:r>
            <a:r>
              <a:rPr lang="en-US" sz="2400" dirty="0" smtClean="0">
                <a:solidFill>
                  <a:srgbClr val="FFFF00"/>
                </a:solidFill>
                <a:effectLst>
                  <a:outerShdw blurRad="38100" dist="38100" dir="2700000" algn="tl">
                    <a:srgbClr val="000000">
                      <a:alpha val="43137"/>
                    </a:srgbClr>
                  </a:outerShdw>
                </a:effectLst>
              </a:rPr>
              <a:t> </a:t>
            </a:r>
            <a:r>
              <a:rPr lang="en-US" sz="2400" dirty="0" err="1" smtClean="0">
                <a:solidFill>
                  <a:srgbClr val="FFFF00"/>
                </a:solidFill>
                <a:effectLst>
                  <a:outerShdw blurRad="38100" dist="38100" dir="2700000" algn="tl">
                    <a:srgbClr val="000000">
                      <a:alpha val="43137"/>
                    </a:srgbClr>
                  </a:outerShdw>
                </a:effectLst>
              </a:rPr>
              <a:t>der</a:t>
            </a:r>
            <a:r>
              <a:rPr lang="en-US" sz="2400" dirty="0" smtClean="0">
                <a:solidFill>
                  <a:srgbClr val="FFFF00"/>
                </a:solidFill>
                <a:effectLst>
                  <a:outerShdw blurRad="38100" dist="38100" dir="2700000" algn="tl">
                    <a:srgbClr val="000000">
                      <a:alpha val="43137"/>
                    </a:srgbClr>
                  </a:outerShdw>
                </a:effectLst>
              </a:rPr>
              <a:t> </a:t>
            </a:r>
            <a:r>
              <a:rPr lang="en-US" sz="2400" dirty="0" err="1" smtClean="0">
                <a:solidFill>
                  <a:srgbClr val="FFFF00"/>
                </a:solidFill>
                <a:effectLst>
                  <a:outerShdw blurRad="38100" dist="38100" dir="2700000" algn="tl">
                    <a:srgbClr val="000000">
                      <a:alpha val="43137"/>
                    </a:srgbClr>
                  </a:outerShdw>
                </a:effectLst>
              </a:rPr>
              <a:t>Erde</a:t>
            </a:r>
            <a:r>
              <a:rPr lang="en-US" sz="2400" dirty="0" smtClean="0">
                <a:solidFill>
                  <a:srgbClr val="FFFF00"/>
                </a:solidFill>
                <a:effectLst>
                  <a:outerShdw blurRad="38100" dist="38100" dir="2700000" algn="tl">
                    <a:srgbClr val="000000">
                      <a:alpha val="43137"/>
                    </a:srgbClr>
                  </a:outerShdw>
                </a:effectLst>
              </a:rPr>
              <a:t>! “</a:t>
            </a:r>
            <a:r>
              <a:rPr lang="en-US" sz="2400" dirty="0" err="1" smtClean="0">
                <a:solidFill>
                  <a:srgbClr val="FFFF00"/>
                </a:solidFill>
                <a:effectLst>
                  <a:outerShdw blurRad="38100" dist="38100" dir="2700000" algn="tl">
                    <a:srgbClr val="000000">
                      <a:alpha val="43137"/>
                    </a:srgbClr>
                  </a:outerShdw>
                </a:effectLst>
              </a:rPr>
              <a:t>Der</a:t>
            </a:r>
            <a:r>
              <a:rPr lang="en-US" sz="2400" dirty="0" smtClean="0">
                <a:solidFill>
                  <a:srgbClr val="FFFF00"/>
                </a:solidFill>
                <a:effectLst>
                  <a:outerShdw blurRad="38100" dist="38100" dir="2700000" algn="tl">
                    <a:srgbClr val="000000">
                      <a:alpha val="43137"/>
                    </a:srgbClr>
                  </a:outerShdw>
                </a:effectLst>
              </a:rPr>
              <a:t> HERR” </a:t>
            </a:r>
            <a:r>
              <a:rPr lang="en-US" sz="2400" dirty="0" err="1" smtClean="0">
                <a:solidFill>
                  <a:srgbClr val="FFFF00"/>
                </a:solidFill>
                <a:effectLst>
                  <a:outerShdw blurRad="38100" dist="38100" dir="2700000" algn="tl">
                    <a:srgbClr val="000000">
                      <a:alpha val="43137"/>
                    </a:srgbClr>
                  </a:outerShdw>
                </a:effectLst>
              </a:rPr>
              <a:t>ist</a:t>
            </a:r>
            <a:r>
              <a:rPr lang="en-US" sz="2400" dirty="0" smtClean="0">
                <a:solidFill>
                  <a:srgbClr val="FFFF00"/>
                </a:solidFill>
                <a:effectLst>
                  <a:outerShdw blurRad="38100" dist="38100" dir="2700000" algn="tl">
                    <a:srgbClr val="000000">
                      <a:alpha val="43137"/>
                    </a:srgbClr>
                  </a:outerShdw>
                </a:effectLst>
              </a:rPr>
              <a:t> </a:t>
            </a:r>
            <a:r>
              <a:rPr lang="en-US" sz="2400" dirty="0" err="1" smtClean="0">
                <a:solidFill>
                  <a:srgbClr val="FFFF00"/>
                </a:solidFill>
                <a:effectLst>
                  <a:outerShdw blurRad="38100" dist="38100" dir="2700000" algn="tl">
                    <a:srgbClr val="000000">
                      <a:alpha val="43137"/>
                    </a:srgbClr>
                  </a:outerShdw>
                </a:effectLst>
              </a:rPr>
              <a:t>sein</a:t>
            </a:r>
            <a:r>
              <a:rPr lang="en-US" sz="2400" dirty="0" smtClean="0">
                <a:solidFill>
                  <a:srgbClr val="FFFF00"/>
                </a:solidFill>
                <a:effectLst>
                  <a:outerShdw blurRad="38100" dist="38100" dir="2700000" algn="tl">
                    <a:srgbClr val="000000">
                      <a:alpha val="43137"/>
                    </a:srgbClr>
                  </a:outerShdw>
                </a:effectLst>
              </a:rPr>
              <a:t> Name; ...</a:t>
            </a:r>
            <a:endParaRPr lang="de-DE" sz="2400" dirty="0" smtClean="0">
              <a:solidFill>
                <a:srgbClr val="FFFF00"/>
              </a:solidFill>
              <a:effectLst>
                <a:outerShdw blurRad="38100" dist="38100" dir="2700000" algn="tl">
                  <a:srgbClr val="000000">
                    <a:alpha val="43137"/>
                  </a:srgbClr>
                </a:outerShdw>
              </a:effectLst>
            </a:endParaRPr>
          </a:p>
        </p:txBody>
      </p:sp>
      <p:pic>
        <p:nvPicPr>
          <p:cNvPr id="129027" name="Picture 3" descr="Hubble's Sharpest View of the Orion Nebula"/>
          <p:cNvPicPr>
            <a:picLocks noGrp="1" noChangeAspect="1" noChangeArrowheads="1"/>
          </p:cNvPicPr>
          <p:nvPr>
            <p:ph sz="quarter" idx="2"/>
          </p:nvPr>
        </p:nvPicPr>
        <p:blipFill>
          <a:blip r:embed="rId2"/>
          <a:srcRect/>
          <a:stretch>
            <a:fillRect/>
          </a:stretch>
        </p:blipFill>
        <p:spPr>
          <a:xfrm>
            <a:off x="4716463" y="692150"/>
            <a:ext cx="3600450" cy="2881313"/>
          </a:xfrm>
          <a:ln w="38100" cap="sq">
            <a:solidFill>
              <a:srgbClr val="000000"/>
            </a:solidFill>
          </a:ln>
          <a:effectLst>
            <a:outerShdw blurRad="50800" dist="38100" dir="2700000" algn="tl" rotWithShape="0">
              <a:srgbClr val="000000">
                <a:alpha val="43000"/>
              </a:srgbClr>
            </a:outerShdw>
          </a:effectLst>
        </p:spPr>
      </p:pic>
      <p:pic>
        <p:nvPicPr>
          <p:cNvPr id="129028" name="Picture 4" descr="Image:Pleiades large.jpg">
            <a:hlinkClick r:id="rId3"/>
          </p:cNvPr>
          <p:cNvPicPr>
            <a:picLocks noGrp="1" noChangeAspect="1" noChangeArrowheads="1"/>
          </p:cNvPicPr>
          <p:nvPr>
            <p:ph sz="quarter" idx="3"/>
          </p:nvPr>
        </p:nvPicPr>
        <p:blipFill>
          <a:blip r:embed="rId4"/>
          <a:srcRect/>
          <a:stretch>
            <a:fillRect/>
          </a:stretch>
        </p:blipFill>
        <p:spPr>
          <a:xfrm>
            <a:off x="4716463" y="3716338"/>
            <a:ext cx="3594100" cy="2592387"/>
          </a:xfrm>
          <a:ln w="38100" cap="sq">
            <a:solidFill>
              <a:srgbClr val="000000"/>
            </a:solidFill>
          </a:ln>
          <a:effectLst>
            <a:outerShdw blurRad="50800" dist="38100" dir="2700000" algn="tl" rotWithShape="0">
              <a:srgbClr val="000000">
                <a:alpha val="43000"/>
              </a:srgbClr>
            </a:outerShdw>
          </a:effectLst>
        </p:spPr>
      </p:pic>
      <p:sp>
        <p:nvSpPr>
          <p:cNvPr id="47109" name="Text Box 5"/>
          <p:cNvSpPr txBox="1">
            <a:spLocks noChangeArrowheads="1"/>
          </p:cNvSpPr>
          <p:nvPr/>
        </p:nvSpPr>
        <p:spPr bwMode="auto">
          <a:xfrm>
            <a:off x="4787900" y="3789363"/>
            <a:ext cx="1123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a:t>Plejaden</a:t>
            </a:r>
            <a:endParaRPr lang="de-DE"/>
          </a:p>
        </p:txBody>
      </p:sp>
      <p:sp>
        <p:nvSpPr>
          <p:cNvPr id="47110" name="Text Box 6"/>
          <p:cNvSpPr txBox="1">
            <a:spLocks noChangeArrowheads="1"/>
          </p:cNvSpPr>
          <p:nvPr/>
        </p:nvSpPr>
        <p:spPr bwMode="auto">
          <a:xfrm>
            <a:off x="7740650" y="6021388"/>
            <a:ext cx="528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sz="1000"/>
              <a:t>NASA</a:t>
            </a:r>
            <a:endParaRPr lang="de-DE" sz="1000"/>
          </a:p>
        </p:txBody>
      </p:sp>
      <p:sp>
        <p:nvSpPr>
          <p:cNvPr id="47111" name="Text Box 7"/>
          <p:cNvSpPr txBox="1">
            <a:spLocks noChangeArrowheads="1"/>
          </p:cNvSpPr>
          <p:nvPr/>
        </p:nvSpPr>
        <p:spPr bwMode="auto">
          <a:xfrm>
            <a:off x="4787900" y="765175"/>
            <a:ext cx="1390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a:t>Orionnebel</a:t>
            </a:r>
            <a:endParaRPr lang="de-DE"/>
          </a:p>
        </p:txBody>
      </p:sp>
      <p:sp>
        <p:nvSpPr>
          <p:cNvPr id="241672" name="Text Box 8"/>
          <p:cNvSpPr txBox="1">
            <a:spLocks noChangeArrowheads="1"/>
          </p:cNvSpPr>
          <p:nvPr/>
        </p:nvSpPr>
        <p:spPr bwMode="auto">
          <a:xfrm>
            <a:off x="7164388" y="3213100"/>
            <a:ext cx="1071562" cy="244475"/>
          </a:xfrm>
          <a:prstGeom prst="rect">
            <a:avLst/>
          </a:prstGeom>
          <a:noFill/>
          <a:ln w="9525" algn="ctr">
            <a:noFill/>
            <a:miter lim="800000"/>
            <a:headEnd/>
            <a:tailEnd/>
          </a:ln>
          <a:effectLst/>
        </p:spPr>
        <p:txBody>
          <a:bodyPr wrap="none">
            <a:spAutoFit/>
          </a:bodyPr>
          <a:lstStyle/>
          <a:p>
            <a:pPr>
              <a:defRPr/>
            </a:pPr>
            <a:r>
              <a:rPr lang="de-CH" sz="1000" dirty="0">
                <a:effectLst>
                  <a:outerShdw blurRad="38100" dist="38100" dir="2700000" algn="tl">
                    <a:srgbClr val="000000"/>
                  </a:outerShdw>
                </a:effectLst>
              </a:rPr>
              <a:t>Hubblesite.org</a:t>
            </a:r>
            <a:endParaRPr lang="de-DE" sz="1000" dirty="0">
              <a:effectLst>
                <a:outerShdw blurRad="38100" dist="38100" dir="2700000" algn="tl">
                  <a:srgbClr val="000000"/>
                </a:outerShdw>
              </a:effectLst>
            </a:endParaRPr>
          </a:p>
        </p:txBody>
      </p:sp>
      <p:sp>
        <p:nvSpPr>
          <p:cNvPr id="9" name="Titel 2"/>
          <p:cNvSpPr>
            <a:spLocks noGrp="1"/>
          </p:cNvSpPr>
          <p:nvPr>
            <p:ph type="title"/>
          </p:nvPr>
        </p:nvSpPr>
        <p:spPr>
          <a:xfrm>
            <a:off x="395536" y="764704"/>
            <a:ext cx="4176464" cy="936104"/>
          </a:xfrm>
        </p:spPr>
        <p:txBody>
          <a:bodyPr>
            <a:normAutofit fontScale="90000"/>
          </a:bodyPr>
          <a:lstStyle/>
          <a:p>
            <a:pPr>
              <a:defRPr/>
            </a:pPr>
            <a:r>
              <a:rPr lang="de-DE" smtClean="0">
                <a:solidFill>
                  <a:srgbClr val="FFC000"/>
                </a:solidFill>
                <a:effectLst>
                  <a:outerShdw blurRad="38100" dist="38100" dir="2700000" algn="tl">
                    <a:srgbClr val="000000">
                      <a:alpha val="43137"/>
                    </a:srgbClr>
                  </a:outerShdw>
                </a:effectLst>
              </a:rPr>
              <a:t>7. Schluss-</a:t>
            </a:r>
            <a:br>
              <a:rPr lang="de-DE" smtClean="0">
                <a:solidFill>
                  <a:srgbClr val="FFC000"/>
                </a:solidFill>
                <a:effectLst>
                  <a:outerShdw blurRad="38100" dist="38100" dir="2700000" algn="tl">
                    <a:srgbClr val="000000">
                      <a:alpha val="43137"/>
                    </a:srgbClr>
                  </a:outerShdw>
                </a:effectLst>
              </a:rPr>
            </a:br>
            <a:r>
              <a:rPr lang="de-DE" err="1" smtClean="0">
                <a:solidFill>
                  <a:srgbClr val="FFC000"/>
                </a:solidFill>
                <a:effectLst>
                  <a:outerShdw blurRad="38100" dist="38100" dir="2700000" algn="tl">
                    <a:srgbClr val="000000">
                      <a:alpha val="43137"/>
                    </a:srgbClr>
                  </a:outerShdw>
                </a:effectLst>
              </a:rPr>
              <a:t>folgerungen</a:t>
            </a:r>
            <a:endParaRPr lang="de-DE">
              <a:solidFill>
                <a:srgbClr val="FFC000"/>
              </a:solidFill>
              <a:effectLst>
                <a:outerShdw blurRad="38100" dist="38100" dir="2700000" algn="tl">
                  <a:srgbClr val="000000">
                    <a:alpha val="43137"/>
                  </a:srgbClr>
                </a:outerShdw>
              </a:effectLst>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body" sz="half" idx="1"/>
          </p:nvPr>
        </p:nvSpPr>
        <p:spPr>
          <a:xfrm>
            <a:off x="468313" y="1916113"/>
            <a:ext cx="4027487" cy="4941887"/>
          </a:xfrm>
        </p:spPr>
        <p:txBody>
          <a:bodyPr/>
          <a:lstStyle/>
          <a:p>
            <a:pPr eaLnBrk="1" hangingPunct="1">
              <a:lnSpc>
                <a:spcPct val="90000"/>
              </a:lnSpc>
              <a:defRPr/>
            </a:pPr>
            <a:r>
              <a:rPr lang="en-US" sz="2400" dirty="0" err="1" smtClean="0">
                <a:effectLst>
                  <a:outerShdw blurRad="38100" dist="38100" dir="2700000" algn="tl">
                    <a:srgbClr val="000000">
                      <a:alpha val="43137"/>
                    </a:srgbClr>
                  </a:outerShdw>
                </a:effectLst>
              </a:rPr>
              <a:t>Jer</a:t>
            </a:r>
            <a:r>
              <a:rPr lang="en-US" sz="2400" dirty="0" smtClean="0">
                <a:effectLst>
                  <a:outerShdw blurRad="38100" dist="38100" dir="2700000" algn="tl">
                    <a:srgbClr val="000000">
                      <a:alpha val="43137"/>
                    </a:srgbClr>
                  </a:outerShdw>
                </a:effectLst>
              </a:rPr>
              <a:t> 29,13-14: </a:t>
            </a:r>
            <a:r>
              <a:rPr lang="de-DE" sz="2400" baseline="30000" dirty="0" smtClean="0">
                <a:solidFill>
                  <a:srgbClr val="FFFF00"/>
                </a:solidFill>
                <a:effectLst>
                  <a:outerShdw blurRad="38100" dist="38100" dir="2700000" algn="tl">
                    <a:srgbClr val="000000">
                      <a:alpha val="43137"/>
                    </a:srgbClr>
                  </a:outerShdw>
                </a:effectLst>
              </a:rPr>
              <a:t>13</a:t>
            </a:r>
            <a:r>
              <a:rPr lang="de-DE" sz="2400" dirty="0" smtClean="0">
                <a:solidFill>
                  <a:srgbClr val="FFFF00"/>
                </a:solidFill>
                <a:effectLst>
                  <a:outerShdw blurRad="38100" dist="38100" dir="2700000" algn="tl">
                    <a:srgbClr val="000000">
                      <a:alpha val="43137"/>
                    </a:srgbClr>
                  </a:outerShdw>
                </a:effectLst>
              </a:rPr>
              <a:t> Und ihr werdet </a:t>
            </a:r>
            <a:r>
              <a:rPr lang="de-DE" sz="2400" dirty="0" smtClean="0">
                <a:solidFill>
                  <a:srgbClr val="70FE10"/>
                </a:solidFill>
                <a:effectLst>
                  <a:outerShdw blurRad="38100" dist="38100" dir="2700000" algn="tl">
                    <a:srgbClr val="000000">
                      <a:alpha val="43137"/>
                    </a:srgbClr>
                  </a:outerShdw>
                </a:effectLst>
              </a:rPr>
              <a:t>mich suchen und finden</a:t>
            </a:r>
            <a:r>
              <a:rPr lang="de-DE" sz="2400" dirty="0" smtClean="0">
                <a:solidFill>
                  <a:srgbClr val="FFFF00"/>
                </a:solidFill>
                <a:effectLst>
                  <a:outerShdw blurRad="38100" dist="38100" dir="2700000" algn="tl">
                    <a:srgbClr val="000000">
                      <a:alpha val="43137"/>
                    </a:srgbClr>
                  </a:outerShdw>
                </a:effectLst>
              </a:rPr>
              <a:t>, denn ihr werdet nach mir fragen mit eurem ganzen Herzen; </a:t>
            </a:r>
            <a:r>
              <a:rPr lang="de-DE" sz="2400" baseline="30000" dirty="0" smtClean="0">
                <a:solidFill>
                  <a:srgbClr val="FFFF00"/>
                </a:solidFill>
                <a:effectLst>
                  <a:outerShdw blurRad="38100" dist="38100" dir="2700000" algn="tl">
                    <a:srgbClr val="000000">
                      <a:alpha val="43137"/>
                    </a:srgbClr>
                  </a:outerShdw>
                </a:effectLst>
              </a:rPr>
              <a:t>14</a:t>
            </a:r>
            <a:r>
              <a:rPr lang="de-DE" sz="2400" dirty="0" smtClean="0">
                <a:solidFill>
                  <a:srgbClr val="FFFF00"/>
                </a:solidFill>
                <a:effectLst>
                  <a:outerShdw blurRad="38100" dist="38100" dir="2700000" algn="tl">
                    <a:srgbClr val="000000">
                      <a:alpha val="43137"/>
                    </a:srgbClr>
                  </a:outerShdw>
                </a:effectLst>
              </a:rPr>
              <a:t> </a:t>
            </a:r>
            <a:r>
              <a:rPr lang="de-DE" sz="2400" dirty="0" smtClean="0">
                <a:solidFill>
                  <a:srgbClr val="70FE10"/>
                </a:solidFill>
                <a:effectLst>
                  <a:outerShdw blurRad="38100" dist="38100" dir="2700000" algn="tl">
                    <a:srgbClr val="000000">
                      <a:alpha val="43137"/>
                    </a:srgbClr>
                  </a:outerShdw>
                </a:effectLst>
              </a:rPr>
              <a:t>und ich werde mich von euch finden lassen</a:t>
            </a:r>
            <a:r>
              <a:rPr lang="de-DE" sz="2400" dirty="0" smtClean="0">
                <a:solidFill>
                  <a:srgbClr val="FFFF00"/>
                </a:solidFill>
                <a:effectLst>
                  <a:outerShdw blurRad="38100" dist="38100" dir="2700000" algn="tl">
                    <a:srgbClr val="000000">
                      <a:alpha val="43137"/>
                    </a:srgbClr>
                  </a:outerShdw>
                </a:effectLst>
              </a:rPr>
              <a:t>, spricht der HERR.</a:t>
            </a:r>
          </a:p>
        </p:txBody>
      </p:sp>
      <p:pic>
        <p:nvPicPr>
          <p:cNvPr id="129027" name="Picture 3" descr="Hubble's Sharpest View of the Orion Nebula"/>
          <p:cNvPicPr>
            <a:picLocks noGrp="1" noChangeAspect="1" noChangeArrowheads="1"/>
          </p:cNvPicPr>
          <p:nvPr>
            <p:ph sz="quarter" idx="2"/>
          </p:nvPr>
        </p:nvPicPr>
        <p:blipFill>
          <a:blip r:embed="rId2"/>
          <a:srcRect/>
          <a:stretch>
            <a:fillRect/>
          </a:stretch>
        </p:blipFill>
        <p:spPr>
          <a:xfrm>
            <a:off x="4716463" y="692150"/>
            <a:ext cx="3600450" cy="2881313"/>
          </a:xfrm>
          <a:ln w="38100" cap="sq">
            <a:solidFill>
              <a:srgbClr val="000000"/>
            </a:solidFill>
          </a:ln>
          <a:effectLst>
            <a:outerShdw blurRad="50800" dist="38100" dir="2700000" algn="tl" rotWithShape="0">
              <a:srgbClr val="000000">
                <a:alpha val="43000"/>
              </a:srgbClr>
            </a:outerShdw>
          </a:effectLst>
        </p:spPr>
      </p:pic>
      <p:pic>
        <p:nvPicPr>
          <p:cNvPr id="129028" name="Picture 4" descr="Image:Pleiades large.jpg">
            <a:hlinkClick r:id="rId3"/>
          </p:cNvPr>
          <p:cNvPicPr>
            <a:picLocks noGrp="1" noChangeAspect="1" noChangeArrowheads="1"/>
          </p:cNvPicPr>
          <p:nvPr>
            <p:ph sz="quarter" idx="3"/>
          </p:nvPr>
        </p:nvPicPr>
        <p:blipFill>
          <a:blip r:embed="rId4"/>
          <a:srcRect/>
          <a:stretch>
            <a:fillRect/>
          </a:stretch>
        </p:blipFill>
        <p:spPr>
          <a:xfrm>
            <a:off x="4716463" y="3716338"/>
            <a:ext cx="3594100" cy="2592387"/>
          </a:xfrm>
          <a:ln w="38100" cap="sq">
            <a:solidFill>
              <a:srgbClr val="000000"/>
            </a:solidFill>
          </a:ln>
          <a:effectLst>
            <a:outerShdw blurRad="50800" dist="38100" dir="2700000" algn="tl" rotWithShape="0">
              <a:srgbClr val="000000">
                <a:alpha val="43000"/>
              </a:srgbClr>
            </a:outerShdw>
          </a:effectLst>
        </p:spPr>
      </p:pic>
      <p:sp>
        <p:nvSpPr>
          <p:cNvPr id="48133" name="Text Box 5"/>
          <p:cNvSpPr txBox="1">
            <a:spLocks noChangeArrowheads="1"/>
          </p:cNvSpPr>
          <p:nvPr/>
        </p:nvSpPr>
        <p:spPr bwMode="auto">
          <a:xfrm>
            <a:off x="4787900" y="3789363"/>
            <a:ext cx="1123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a:t>Plejaden</a:t>
            </a:r>
            <a:endParaRPr lang="de-DE"/>
          </a:p>
        </p:txBody>
      </p:sp>
      <p:sp>
        <p:nvSpPr>
          <p:cNvPr id="48134" name="Text Box 6"/>
          <p:cNvSpPr txBox="1">
            <a:spLocks noChangeArrowheads="1"/>
          </p:cNvSpPr>
          <p:nvPr/>
        </p:nvSpPr>
        <p:spPr bwMode="auto">
          <a:xfrm>
            <a:off x="7740650" y="6021388"/>
            <a:ext cx="528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sz="1000"/>
              <a:t>NASA</a:t>
            </a:r>
            <a:endParaRPr lang="de-DE" sz="1000"/>
          </a:p>
        </p:txBody>
      </p:sp>
      <p:sp>
        <p:nvSpPr>
          <p:cNvPr id="48135" name="Text Box 7"/>
          <p:cNvSpPr txBox="1">
            <a:spLocks noChangeArrowheads="1"/>
          </p:cNvSpPr>
          <p:nvPr/>
        </p:nvSpPr>
        <p:spPr bwMode="auto">
          <a:xfrm>
            <a:off x="4787900" y="765175"/>
            <a:ext cx="1390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a:t>Orionnebel</a:t>
            </a:r>
            <a:endParaRPr lang="de-DE"/>
          </a:p>
        </p:txBody>
      </p:sp>
      <p:sp>
        <p:nvSpPr>
          <p:cNvPr id="241672" name="Text Box 8"/>
          <p:cNvSpPr txBox="1">
            <a:spLocks noChangeArrowheads="1"/>
          </p:cNvSpPr>
          <p:nvPr/>
        </p:nvSpPr>
        <p:spPr bwMode="auto">
          <a:xfrm>
            <a:off x="7164388" y="3213100"/>
            <a:ext cx="1071562" cy="244475"/>
          </a:xfrm>
          <a:prstGeom prst="rect">
            <a:avLst/>
          </a:prstGeom>
          <a:noFill/>
          <a:ln w="9525" algn="ctr">
            <a:noFill/>
            <a:miter lim="800000"/>
            <a:headEnd/>
            <a:tailEnd/>
          </a:ln>
          <a:effectLst/>
        </p:spPr>
        <p:txBody>
          <a:bodyPr wrap="none">
            <a:spAutoFit/>
          </a:bodyPr>
          <a:lstStyle/>
          <a:p>
            <a:pPr>
              <a:defRPr/>
            </a:pPr>
            <a:r>
              <a:rPr lang="de-CH" sz="1000" dirty="0">
                <a:effectLst>
                  <a:outerShdw blurRad="38100" dist="38100" dir="2700000" algn="tl">
                    <a:srgbClr val="000000"/>
                  </a:outerShdw>
                </a:effectLst>
              </a:rPr>
              <a:t>Hubblesite.org</a:t>
            </a:r>
            <a:endParaRPr lang="de-DE" sz="1000" dirty="0">
              <a:effectLst>
                <a:outerShdw blurRad="38100" dist="38100" dir="2700000" algn="tl">
                  <a:srgbClr val="000000"/>
                </a:outerShdw>
              </a:effectLst>
            </a:endParaRPr>
          </a:p>
        </p:txBody>
      </p:sp>
      <p:sp>
        <p:nvSpPr>
          <p:cNvPr id="9" name="Titel 2"/>
          <p:cNvSpPr>
            <a:spLocks noGrp="1"/>
          </p:cNvSpPr>
          <p:nvPr>
            <p:ph type="title"/>
          </p:nvPr>
        </p:nvSpPr>
        <p:spPr>
          <a:xfrm>
            <a:off x="395536" y="764704"/>
            <a:ext cx="4176464" cy="936104"/>
          </a:xfrm>
        </p:spPr>
        <p:txBody>
          <a:bodyPr>
            <a:normAutofit fontScale="90000"/>
          </a:bodyPr>
          <a:lstStyle/>
          <a:p>
            <a:pPr>
              <a:defRPr/>
            </a:pPr>
            <a:r>
              <a:rPr lang="de-DE" smtClean="0">
                <a:solidFill>
                  <a:srgbClr val="FFC000"/>
                </a:solidFill>
                <a:effectLst>
                  <a:outerShdw blurRad="38100" dist="38100" dir="2700000" algn="tl">
                    <a:srgbClr val="000000">
                      <a:alpha val="43137"/>
                    </a:srgbClr>
                  </a:outerShdw>
                </a:effectLst>
              </a:rPr>
              <a:t>7. Schluss-</a:t>
            </a:r>
            <a:br>
              <a:rPr lang="de-DE" smtClean="0">
                <a:solidFill>
                  <a:srgbClr val="FFC000"/>
                </a:solidFill>
                <a:effectLst>
                  <a:outerShdw blurRad="38100" dist="38100" dir="2700000" algn="tl">
                    <a:srgbClr val="000000">
                      <a:alpha val="43137"/>
                    </a:srgbClr>
                  </a:outerShdw>
                </a:effectLst>
              </a:rPr>
            </a:br>
            <a:r>
              <a:rPr lang="de-DE" err="1" smtClean="0">
                <a:solidFill>
                  <a:srgbClr val="FFC000"/>
                </a:solidFill>
                <a:effectLst>
                  <a:outerShdw blurRad="38100" dist="38100" dir="2700000" algn="tl">
                    <a:srgbClr val="000000">
                      <a:alpha val="43137"/>
                    </a:srgbClr>
                  </a:outerShdw>
                </a:effectLst>
              </a:rPr>
              <a:t>folgerungen</a:t>
            </a:r>
            <a:endParaRPr lang="de-DE">
              <a:solidFill>
                <a:srgbClr val="FFC000"/>
              </a:solidFill>
              <a:effectLst>
                <a:outerShdw blurRad="38100" dist="38100" dir="2700000" algn="tl">
                  <a:srgbClr val="000000">
                    <a:alpha val="43137"/>
                  </a:srgbClr>
                </a:outerShdw>
              </a:effectLst>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rrowheads="1"/>
          </p:cNvSpPr>
          <p:nvPr>
            <p:ph type="title"/>
          </p:nvPr>
        </p:nvSpPr>
        <p:spPr>
          <a:xfrm>
            <a:off x="457200" y="274638"/>
            <a:ext cx="8229600" cy="922114"/>
          </a:xfrm>
        </p:spPr>
        <p:txBody>
          <a:bodyPr/>
          <a:lstStyle/>
          <a:p>
            <a:pPr eaLnBrk="1" hangingPunct="1">
              <a:defRPr/>
            </a:pPr>
            <a:r>
              <a:rPr lang="de-DE" sz="4000" smtClean="0">
                <a:solidFill>
                  <a:srgbClr val="FFC000"/>
                </a:solidFill>
                <a:effectLst>
                  <a:outerShdw blurRad="38100" dist="38100" dir="2700000" algn="tl">
                    <a:srgbClr val="000000">
                      <a:alpha val="43137"/>
                    </a:srgbClr>
                  </a:outerShdw>
                </a:effectLst>
              </a:rPr>
              <a:t>7. Schlussfolgerungen</a:t>
            </a:r>
            <a:endParaRPr lang="de-DE" sz="4000" smtClean="0">
              <a:solidFill>
                <a:srgbClr val="00FF00"/>
              </a:solidFill>
              <a:latin typeface="Arial" charset="0"/>
              <a:cs typeface="Arial" charset="0"/>
            </a:endParaRPr>
          </a:p>
        </p:txBody>
      </p:sp>
      <p:sp>
        <p:nvSpPr>
          <p:cNvPr id="120835" name="Rectangle 3"/>
          <p:cNvSpPr>
            <a:spLocks noGrp="1" noChangeArrowheads="1"/>
          </p:cNvSpPr>
          <p:nvPr>
            <p:ph type="body" sz="half" idx="1"/>
          </p:nvPr>
        </p:nvSpPr>
        <p:spPr>
          <a:xfrm>
            <a:off x="179388" y="1773238"/>
            <a:ext cx="4038600" cy="4525962"/>
          </a:xfrm>
        </p:spPr>
        <p:txBody>
          <a:bodyPr/>
          <a:lstStyle/>
          <a:p>
            <a:pPr eaLnBrk="1" hangingPunct="1">
              <a:lnSpc>
                <a:spcPct val="90000"/>
              </a:lnSpc>
              <a:buFont typeface="Wingdings" pitchFamily="2" charset="2"/>
              <a:buNone/>
              <a:defRPr/>
            </a:pPr>
            <a:r>
              <a:rPr lang="de-DE" sz="2800" b="1" dirty="0" smtClean="0"/>
              <a:t>	</a:t>
            </a:r>
            <a:r>
              <a:rPr lang="de-DE" sz="2400" dirty="0" err="1" smtClean="0">
                <a:effectLst>
                  <a:outerShdw blurRad="38100" dist="38100" dir="2700000" algn="tl">
                    <a:srgbClr val="000000">
                      <a:alpha val="43137"/>
                    </a:srgbClr>
                  </a:outerShdw>
                </a:effectLst>
                <a:cs typeface="Arial" charset="0"/>
              </a:rPr>
              <a:t>Hes</a:t>
            </a:r>
            <a:r>
              <a:rPr lang="de-DE" sz="2400" dirty="0" smtClean="0">
                <a:effectLst>
                  <a:outerShdw blurRad="38100" dist="38100" dir="2700000" algn="tl">
                    <a:srgbClr val="000000">
                      <a:alpha val="43137"/>
                    </a:srgbClr>
                  </a:outerShdw>
                </a:effectLst>
                <a:cs typeface="Arial" charset="0"/>
              </a:rPr>
              <a:t> 33,11:</a:t>
            </a:r>
          </a:p>
          <a:p>
            <a:pPr eaLnBrk="1" hangingPunct="1">
              <a:lnSpc>
                <a:spcPct val="90000"/>
              </a:lnSpc>
              <a:buFont typeface="Wingdings" pitchFamily="2" charset="2"/>
              <a:buNone/>
              <a:defRPr/>
            </a:pPr>
            <a:r>
              <a:rPr lang="de-DE" sz="2400" dirty="0" smtClean="0">
                <a:effectLst>
                  <a:outerShdw blurRad="38100" dist="38100" dir="2700000" algn="tl">
                    <a:srgbClr val="000000">
                      <a:alpha val="43137"/>
                    </a:srgbClr>
                  </a:outerShdw>
                </a:effectLst>
                <a:cs typeface="Arial" charset="0"/>
              </a:rPr>
              <a:t>	</a:t>
            </a:r>
            <a:r>
              <a:rPr lang="de-DE" sz="2400" dirty="0" smtClean="0">
                <a:solidFill>
                  <a:srgbClr val="FFFF00"/>
                </a:solidFill>
                <a:effectLst>
                  <a:outerShdw blurRad="38100" dist="38100" dir="2700000" algn="tl">
                    <a:srgbClr val="000000">
                      <a:alpha val="43137"/>
                    </a:srgbClr>
                  </a:outerShdw>
                </a:effectLst>
                <a:cs typeface="Arial" charset="0"/>
              </a:rPr>
              <a:t>Sprich zu ihnen: So wahr ich lebe, spricht der Herr, der Ewige, ich habe kein Gefallen am Tod des Gesetzlosen, sondern dass der Gesetzlose von seinem Wege umkehre und lebe! </a:t>
            </a:r>
            <a:r>
              <a:rPr lang="de-DE" sz="2400" dirty="0" smtClean="0">
                <a:solidFill>
                  <a:srgbClr val="00FF00"/>
                </a:solidFill>
                <a:effectLst>
                  <a:outerShdw blurRad="38100" dist="38100" dir="2700000" algn="tl">
                    <a:srgbClr val="000000">
                      <a:alpha val="43137"/>
                    </a:srgbClr>
                  </a:outerShdw>
                </a:effectLst>
                <a:cs typeface="Arial" charset="0"/>
              </a:rPr>
              <a:t>Kehrt um, kehrt um von euren bösen Wegen</a:t>
            </a:r>
            <a:r>
              <a:rPr lang="de-DE" sz="2400" dirty="0" smtClean="0">
                <a:solidFill>
                  <a:srgbClr val="FFFF00"/>
                </a:solidFill>
                <a:effectLst>
                  <a:outerShdw blurRad="38100" dist="38100" dir="2700000" algn="tl">
                    <a:srgbClr val="000000">
                      <a:alpha val="43137"/>
                    </a:srgbClr>
                  </a:outerShdw>
                </a:effectLst>
                <a:cs typeface="Arial" charset="0"/>
              </a:rPr>
              <a:t>! Denn warum wollt ihr sterben,...?</a:t>
            </a:r>
          </a:p>
          <a:p>
            <a:pPr eaLnBrk="1" hangingPunct="1">
              <a:lnSpc>
                <a:spcPct val="90000"/>
              </a:lnSpc>
              <a:buFont typeface="Wingdings" pitchFamily="2" charset="2"/>
              <a:buNone/>
              <a:defRPr/>
            </a:pPr>
            <a:endParaRPr lang="de-DE" sz="2400" dirty="0" smtClean="0">
              <a:solidFill>
                <a:srgbClr val="FFFF00"/>
              </a:solidFill>
              <a:latin typeface="Arial" charset="0"/>
              <a:cs typeface="Arial" charset="0"/>
            </a:endParaRPr>
          </a:p>
        </p:txBody>
      </p:sp>
      <p:sp>
        <p:nvSpPr>
          <p:cNvPr id="1029" name="Text Box 6"/>
          <p:cNvSpPr txBox="1">
            <a:spLocks noChangeArrowheads="1"/>
          </p:cNvSpPr>
          <p:nvPr/>
        </p:nvSpPr>
        <p:spPr bwMode="auto">
          <a:xfrm>
            <a:off x="4479925" y="4868863"/>
            <a:ext cx="3908425" cy="915987"/>
          </a:xfrm>
          <a:prstGeom prst="rect">
            <a:avLst/>
          </a:prstGeom>
          <a:noFill/>
          <a:ln w="9525">
            <a:noFill/>
            <a:miter lim="800000"/>
            <a:headEnd/>
            <a:tailEnd/>
          </a:ln>
        </p:spPr>
        <p:txBody>
          <a:bodyPr>
            <a:spAutoFit/>
          </a:bodyPr>
          <a:lstStyle/>
          <a:p>
            <a:pPr>
              <a:defRPr/>
            </a:pPr>
            <a:r>
              <a:rPr lang="de-DE" dirty="0">
                <a:effectLst>
                  <a:outerShdw blurRad="38100" dist="38100" dir="2700000" algn="tl">
                    <a:srgbClr val="000000">
                      <a:alpha val="43137"/>
                    </a:srgbClr>
                  </a:outerShdw>
                </a:effectLst>
                <a:latin typeface="+mn-lt"/>
                <a:cs typeface="Arial" pitchFamily="34" charset="0"/>
              </a:rPr>
              <a:t>Golgatha, vor den Toren Jerusalems: Dort starb Jesus Christus für unsere Sünden.</a:t>
            </a:r>
          </a:p>
        </p:txBody>
      </p:sp>
      <p:sp>
        <p:nvSpPr>
          <p:cNvPr id="1030" name="Text Box 7"/>
          <p:cNvSpPr txBox="1">
            <a:spLocks noChangeArrowheads="1"/>
          </p:cNvSpPr>
          <p:nvPr/>
        </p:nvSpPr>
        <p:spPr bwMode="auto">
          <a:xfrm>
            <a:off x="5795963" y="1844675"/>
            <a:ext cx="27368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1200">
                <a:cs typeface="Arial" charset="0"/>
              </a:rPr>
              <a:t>Holyland Corp. Jerusalem / R. Liebi</a:t>
            </a:r>
          </a:p>
        </p:txBody>
      </p:sp>
      <p:sp>
        <p:nvSpPr>
          <p:cNvPr id="1031" name="Text Box 8"/>
          <p:cNvSpPr txBox="1">
            <a:spLocks noChangeArrowheads="1"/>
          </p:cNvSpPr>
          <p:nvPr/>
        </p:nvSpPr>
        <p:spPr bwMode="auto">
          <a:xfrm>
            <a:off x="4624388" y="2093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graphicFrame>
        <p:nvGraphicFramePr>
          <p:cNvPr id="1026" name="Object 9"/>
          <p:cNvGraphicFramePr>
            <a:graphicFrameLocks noGrp="1" noChangeAspect="1"/>
          </p:cNvGraphicFramePr>
          <p:nvPr>
            <p:ph sz="half" idx="2"/>
          </p:nvPr>
        </p:nvGraphicFramePr>
        <p:xfrm>
          <a:off x="4500563" y="2133600"/>
          <a:ext cx="4106862" cy="2695575"/>
        </p:xfrm>
        <a:graphic>
          <a:graphicData uri="http://schemas.openxmlformats.org/presentationml/2006/ole">
            <mc:AlternateContent xmlns:mc="http://schemas.openxmlformats.org/markup-compatibility/2006">
              <mc:Choice xmlns:v="urn:schemas-microsoft-com:vml" Requires="v">
                <p:oleObj spid="_x0000_s1033" name="Picture Publisher Bild" r:id="rId3" imgW="4105440" imgH="2695680" progId="PictPub.Image.8">
                  <p:embed/>
                </p:oleObj>
              </mc:Choice>
              <mc:Fallback>
                <p:oleObj name="Picture Publisher Bild" r:id="rId3" imgW="4105440" imgH="2695680" progId="PictPub.Image.8">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2133600"/>
                        <a:ext cx="4106862" cy="2695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1280_wallpaper"/>
          <p:cNvPicPr>
            <a:picLocks noGrp="1" noChangeAspect="1" noChangeArrowheads="1"/>
          </p:cNvPicPr>
          <p:nvPr>
            <p:ph/>
          </p:nvPr>
        </p:nvPicPr>
        <p:blipFill>
          <a:blip r:embed="rId2"/>
          <a:srcRect/>
          <a:stretch>
            <a:fillRect/>
          </a:stretch>
        </p:blipFill>
        <p:spPr bwMode="auto">
          <a:xfrm>
            <a:off x="900113" y="549275"/>
            <a:ext cx="7218362" cy="5775325"/>
          </a:xfrm>
          <a:noFill/>
          <a:ln w="38100" cap="sq">
            <a:solidFill>
              <a:srgbClr val="000000"/>
            </a:solidFill>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20834" name="Rectangle 2"/>
          <p:cNvSpPr>
            <a:spLocks noGrp="1" noRot="1" noChangeArrowheads="1"/>
          </p:cNvSpPr>
          <p:nvPr>
            <p:ph type="title"/>
          </p:nvPr>
        </p:nvSpPr>
        <p:spPr>
          <a:xfrm>
            <a:off x="1331640" y="548680"/>
            <a:ext cx="8229600" cy="922114"/>
          </a:xfrm>
        </p:spPr>
        <p:txBody>
          <a:bodyPr/>
          <a:lstStyle/>
          <a:p>
            <a:pPr eaLnBrk="1" hangingPunct="1">
              <a:defRPr/>
            </a:pPr>
            <a:r>
              <a:rPr lang="de-DE" sz="4000" smtClean="0">
                <a:solidFill>
                  <a:srgbClr val="FFC000"/>
                </a:solidFill>
                <a:effectLst>
                  <a:outerShdw blurRad="38100" dist="38100" dir="2700000" algn="tl">
                    <a:srgbClr val="000000">
                      <a:alpha val="43137"/>
                    </a:srgbClr>
                  </a:outerShdw>
                </a:effectLst>
              </a:rPr>
              <a:t>7. Schlussfolgerungen</a:t>
            </a:r>
            <a:endParaRPr lang="de-DE" sz="4000" smtClean="0">
              <a:solidFill>
                <a:srgbClr val="00FF00"/>
              </a:solidFill>
              <a:latin typeface="Arial" charset="0"/>
              <a:cs typeface="Arial" charset="0"/>
            </a:endParaRPr>
          </a:p>
        </p:txBody>
      </p:sp>
      <p:sp>
        <p:nvSpPr>
          <p:cNvPr id="49156" name="Text Box 8"/>
          <p:cNvSpPr txBox="1">
            <a:spLocks noChangeArrowheads="1"/>
          </p:cNvSpPr>
          <p:nvPr/>
        </p:nvSpPr>
        <p:spPr bwMode="auto">
          <a:xfrm>
            <a:off x="4624388" y="2093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11" name="Rectangle 3"/>
          <p:cNvSpPr txBox="1">
            <a:spLocks noChangeArrowheads="1"/>
          </p:cNvSpPr>
          <p:nvPr/>
        </p:nvSpPr>
        <p:spPr bwMode="auto">
          <a:xfrm>
            <a:off x="1116013" y="3644900"/>
            <a:ext cx="7272337" cy="2676525"/>
          </a:xfrm>
          <a:prstGeom prst="rect">
            <a:avLst/>
          </a:prstGeom>
          <a:noFill/>
          <a:ln w="9525">
            <a:noFill/>
            <a:miter lim="800000"/>
            <a:headEnd/>
            <a:tailEnd/>
          </a:ln>
        </p:spPr>
        <p:txBody>
          <a:bodyPr>
            <a:normAutofit lnSpcReduction="10000"/>
          </a:bodyPr>
          <a:lstStyle/>
          <a:p>
            <a:pPr marL="273050" indent="-273050" eaLnBrk="0" hangingPunct="0">
              <a:spcBef>
                <a:spcPts val="600"/>
              </a:spcBef>
              <a:buClr>
                <a:schemeClr val="accent2"/>
              </a:buClr>
              <a:buSzPct val="85000"/>
              <a:buFont typeface="Wingdings 2" pitchFamily="18" charset="2"/>
              <a:buChar char=""/>
              <a:defRPr/>
            </a:pPr>
            <a:r>
              <a:rPr lang="de-CH" sz="2600" b="1" dirty="0">
                <a:solidFill>
                  <a:schemeClr val="accent6">
                    <a:lumMod val="60000"/>
                    <a:lumOff val="40000"/>
                  </a:schemeClr>
                </a:solidFill>
                <a:effectLst>
                  <a:outerShdw blurRad="38100" dist="38100" dir="2700000" algn="tl">
                    <a:srgbClr val="000000">
                      <a:alpha val="43137"/>
                    </a:srgbClr>
                  </a:outerShdw>
                </a:effectLst>
                <a:latin typeface="+mn-lt"/>
                <a:ea typeface="Arial Unicode MS" pitchFamily="34" charset="-128"/>
                <a:cs typeface="Arial Unicode MS" pitchFamily="34" charset="-128"/>
              </a:rPr>
              <a:t>Jules Massenet (1842 – 1912): </a:t>
            </a:r>
          </a:p>
          <a:p>
            <a:pPr marL="273050" indent="-273050">
              <a:spcBef>
                <a:spcPts val="600"/>
              </a:spcBef>
              <a:buClr>
                <a:schemeClr val="accent2"/>
              </a:buClr>
              <a:buSzPct val="85000"/>
              <a:buFont typeface="Wingdings 2" pitchFamily="18" charset="2"/>
              <a:buChar char=""/>
              <a:defRPr/>
            </a:pPr>
            <a:r>
              <a:rPr lang="de-CH" sz="2600" b="1" dirty="0">
                <a:solidFill>
                  <a:srgbClr val="99FF33"/>
                </a:solidFill>
                <a:effectLst>
                  <a:outerShdw blurRad="38100" dist="38100" dir="2700000" algn="tl">
                    <a:srgbClr val="000000">
                      <a:alpha val="43137"/>
                    </a:srgbClr>
                  </a:outerShdw>
                </a:effectLst>
                <a:latin typeface="+mn-lt"/>
                <a:ea typeface="Arial Unicode MS" pitchFamily="34" charset="-128"/>
                <a:cs typeface="Arial Unicode MS" pitchFamily="34" charset="-128"/>
              </a:rPr>
              <a:t>Andante „Thais denkt nach“ </a:t>
            </a:r>
          </a:p>
          <a:p>
            <a:pPr marL="273050" indent="-273050">
              <a:spcBef>
                <a:spcPts val="600"/>
              </a:spcBef>
              <a:buClr>
                <a:schemeClr val="accent2"/>
              </a:buClr>
              <a:buSzPct val="85000"/>
              <a:buFont typeface="Wingdings 2" pitchFamily="18" charset="2"/>
              <a:buChar char=""/>
              <a:defRPr/>
            </a:pPr>
            <a:r>
              <a:rPr lang="de-CH" b="1" dirty="0">
                <a:solidFill>
                  <a:srgbClr val="99FF33"/>
                </a:solidFill>
                <a:effectLst>
                  <a:outerShdw blurRad="38100" dist="38100" dir="2700000" algn="tl">
                    <a:srgbClr val="000000">
                      <a:alpha val="43137"/>
                    </a:srgbClr>
                  </a:outerShdw>
                </a:effectLst>
                <a:latin typeface="+mn-lt"/>
                <a:ea typeface="Arial Unicode MS" pitchFamily="34" charset="-128"/>
                <a:cs typeface="Arial Unicode MS" pitchFamily="34" charset="-128"/>
              </a:rPr>
              <a:t>Hintergrund: Thais, eine heidnische Priesterin um 300 n.Chr. überlegt, ob sie sich bekehren und Christus als ihren Retter annehmen soll. Schliesslich ringt sie sich durch und kommt zum lebendigen Glauben an den Auferstandenen.</a:t>
            </a:r>
          </a:p>
          <a:p>
            <a:pPr marL="273050" indent="-273050">
              <a:spcBef>
                <a:spcPts val="600"/>
              </a:spcBef>
              <a:buClr>
                <a:schemeClr val="accent2"/>
              </a:buClr>
              <a:buSzPct val="85000"/>
              <a:buFont typeface="Wingdings 2" pitchFamily="18" charset="2"/>
              <a:buChar char=""/>
              <a:defRPr/>
            </a:pPr>
            <a:r>
              <a:rPr lang="de-CH" b="1" dirty="0">
                <a:solidFill>
                  <a:srgbClr val="FFFF00"/>
                </a:solidFill>
                <a:effectLst>
                  <a:outerShdw blurRad="38100" dist="38100" dir="2700000" algn="tl">
                    <a:srgbClr val="000000">
                      <a:alpha val="43137"/>
                    </a:srgbClr>
                  </a:outerShdw>
                </a:effectLst>
                <a:latin typeface="+mn-lt"/>
                <a:ea typeface="Arial Unicode MS" pitchFamily="34" charset="-128"/>
                <a:cs typeface="Arial Unicode MS" pitchFamily="34" charset="-128"/>
              </a:rPr>
              <a:t>Roger Liebi, Violine</a:t>
            </a:r>
          </a:p>
          <a:p>
            <a:pPr marL="273050" indent="-273050">
              <a:spcBef>
                <a:spcPts val="600"/>
              </a:spcBef>
              <a:buClr>
                <a:schemeClr val="accent2"/>
              </a:buClr>
              <a:buSzPct val="85000"/>
              <a:buFont typeface="Wingdings 2" pitchFamily="18" charset="2"/>
              <a:buChar char=""/>
              <a:defRPr/>
            </a:pPr>
            <a:r>
              <a:rPr lang="de-CH" b="1" dirty="0">
                <a:solidFill>
                  <a:srgbClr val="FFFF00"/>
                </a:solidFill>
                <a:effectLst>
                  <a:outerShdw blurRad="38100" dist="38100" dir="2700000" algn="tl">
                    <a:srgbClr val="000000">
                      <a:alpha val="43137"/>
                    </a:srgbClr>
                  </a:outerShdw>
                </a:effectLst>
                <a:latin typeface="+mn-lt"/>
                <a:ea typeface="Arial Unicode MS" pitchFamily="34" charset="-128"/>
                <a:cs typeface="Arial Unicode MS" pitchFamily="34" charset="-128"/>
              </a:rPr>
              <a:t>www.piano-accompaniments.com</a:t>
            </a:r>
          </a:p>
        </p:txBody>
      </p:sp>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
          <p:cNvSpPr>
            <a:spLocks noGrp="1" noChangeArrowheads="1"/>
          </p:cNvSpPr>
          <p:nvPr>
            <p:ph type="title"/>
          </p:nvPr>
        </p:nvSpPr>
        <p:spPr>
          <a:xfrm>
            <a:off x="457200" y="603250"/>
            <a:ext cx="8229600" cy="762000"/>
          </a:xfrm>
        </p:spPr>
        <p:txBody>
          <a:bodyPr>
            <a:sp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err="1" smtClean="0">
                <a:solidFill>
                  <a:srgbClr val="FFC000"/>
                </a:solidFill>
              </a:rPr>
              <a:t>Bildquellen</a:t>
            </a:r>
            <a:r>
              <a:rPr lang="en-GB" smtClean="0">
                <a:solidFill>
                  <a:srgbClr val="FFC000"/>
                </a:solidFill>
              </a:rPr>
              <a:t> und </a:t>
            </a:r>
            <a:r>
              <a:rPr lang="en-GB" err="1" smtClean="0">
                <a:solidFill>
                  <a:srgbClr val="FFC000"/>
                </a:solidFill>
              </a:rPr>
              <a:t>Lizenzen</a:t>
            </a:r>
            <a:endParaRPr lang="en-GB" smtClean="0">
              <a:solidFill>
                <a:srgbClr val="FFC000"/>
              </a:solidFill>
            </a:endParaRPr>
          </a:p>
        </p:txBody>
      </p:sp>
      <p:sp>
        <p:nvSpPr>
          <p:cNvPr id="80899" name="Rectangle 2"/>
          <p:cNvSpPr>
            <a:spLocks noGrp="1" noChangeArrowheads="1"/>
          </p:cNvSpPr>
          <p:nvPr>
            <p:ph idx="1"/>
          </p:nvPr>
        </p:nvSpPr>
        <p:spPr>
          <a:xfrm>
            <a:off x="539750" y="1844675"/>
            <a:ext cx="7848600" cy="2600325"/>
          </a:xfrm>
        </p:spPr>
        <p:txBody>
          <a:bodyPr>
            <a:spAutoFit/>
          </a:bodyPr>
          <a:lstStyle/>
          <a:p>
            <a:pPr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200" dirty="0" smtClean="0">
                <a:solidFill>
                  <a:srgbClr val="99FF33"/>
                </a:solidFill>
                <a:effectLst>
                  <a:outerShdw blurRad="38100" dist="38100" dir="2700000" algn="tl">
                    <a:srgbClr val="000000">
                      <a:alpha val="43137"/>
                    </a:srgbClr>
                  </a:outerShdw>
                </a:effectLst>
              </a:rPr>
              <a:t>GNU 1.2 or later </a:t>
            </a:r>
          </a:p>
          <a:p>
            <a:pPr eaLnBrk="1" hangingPunct="1">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3200" dirty="0" smtClean="0">
              <a:solidFill>
                <a:srgbClr val="99FF33"/>
              </a:solidFill>
              <a:effectLst>
                <a:outerShdw blurRad="38100" dist="38100" dir="2700000" algn="tl">
                  <a:srgbClr val="000000">
                    <a:alpha val="43137"/>
                  </a:srgbClr>
                </a:outerShdw>
              </a:effectLst>
            </a:endParaRPr>
          </a:p>
          <a:p>
            <a:pPr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dirty="0" err="1" smtClean="0">
                <a:effectLst>
                  <a:outerShdw blurRad="38100" dist="38100" dir="2700000" algn="tl">
                    <a:srgbClr val="000000">
                      <a:alpha val="43137"/>
                    </a:srgbClr>
                  </a:outerShdw>
                </a:effectLst>
              </a:rPr>
              <a:t>Genaue</a:t>
            </a:r>
            <a:r>
              <a:rPr lang="en-GB" sz="2800" dirty="0" smtClean="0">
                <a:effectLst>
                  <a:outerShdw blurRad="38100" dist="38100" dir="2700000" algn="tl">
                    <a:srgbClr val="000000">
                      <a:alpha val="43137"/>
                    </a:srgbClr>
                  </a:outerShdw>
                </a:effectLst>
              </a:rPr>
              <a:t> Information </a:t>
            </a:r>
            <a:r>
              <a:rPr lang="en-GB" sz="2800" dirty="0" err="1" smtClean="0">
                <a:effectLst>
                  <a:outerShdw blurRad="38100" dist="38100" dir="2700000" algn="tl">
                    <a:srgbClr val="000000">
                      <a:alpha val="43137"/>
                    </a:srgbClr>
                  </a:outerShdw>
                </a:effectLst>
              </a:rPr>
              <a:t>zur</a:t>
            </a:r>
            <a:r>
              <a:rPr lang="en-GB" sz="2800" dirty="0" smtClean="0">
                <a:effectLst>
                  <a:outerShdw blurRad="38100" dist="38100" dir="2700000" algn="tl">
                    <a:srgbClr val="000000">
                      <a:alpha val="43137"/>
                    </a:srgbClr>
                  </a:outerShdw>
                </a:effectLst>
              </a:rPr>
              <a:t> </a:t>
            </a:r>
            <a:r>
              <a:rPr lang="en-GB" sz="2800" dirty="0" err="1" smtClean="0">
                <a:effectLst>
                  <a:outerShdw blurRad="38100" dist="38100" dir="2700000" algn="tl">
                    <a:srgbClr val="000000">
                      <a:alpha val="43137"/>
                    </a:srgbClr>
                  </a:outerShdw>
                </a:effectLst>
              </a:rPr>
              <a:t>Lizenz</a:t>
            </a:r>
            <a:r>
              <a:rPr lang="en-GB" sz="2800" dirty="0" smtClean="0">
                <a:effectLst>
                  <a:outerShdw blurRad="38100" dist="38100" dir="2700000" algn="tl">
                    <a:srgbClr val="000000">
                      <a:alpha val="43137"/>
                    </a:srgbClr>
                  </a:outerShdw>
                </a:effectLst>
              </a:rPr>
              <a:t> GNU FDL:</a:t>
            </a:r>
          </a:p>
          <a:p>
            <a:pPr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dirty="0" smtClean="0">
                <a:solidFill>
                  <a:srgbClr val="FFCC00"/>
                </a:solidFill>
                <a:effectLst>
                  <a:outerShdw blurRad="38100" dist="38100" dir="2700000" algn="tl">
                    <a:srgbClr val="000000">
                      <a:alpha val="43137"/>
                    </a:srgbClr>
                  </a:outerShdw>
                </a:effectLst>
                <a:hlinkClick r:id="rId3"/>
              </a:rPr>
              <a:t>http://en.wikipedia.org/wiki/Wikipedia:Text </a:t>
            </a:r>
            <a:r>
              <a:rPr lang="en-GB" sz="2800" dirty="0" err="1" smtClean="0">
                <a:solidFill>
                  <a:srgbClr val="FFCC00"/>
                </a:solidFill>
                <a:effectLst>
                  <a:outerShdw blurRad="38100" dist="38100" dir="2700000" algn="tl">
                    <a:srgbClr val="000000">
                      <a:alpha val="43137"/>
                    </a:srgbClr>
                  </a:outerShdw>
                </a:effectLst>
                <a:hlinkClick r:id="rId3"/>
              </a:rPr>
              <a:t>of_the_GNU_Free_Documentation_License</a:t>
            </a:r>
            <a:endParaRPr lang="en-GB" sz="2800" dirty="0" smtClean="0">
              <a:solidFill>
                <a:srgbClr val="FFCC00"/>
              </a:solidFill>
              <a:effectLst>
                <a:outerShdw blurRad="38100" dist="38100" dir="2700000" algn="tl">
                  <a:srgbClr val="000000">
                    <a:alpha val="43137"/>
                  </a:srgbClr>
                </a:outerShdw>
              </a:effectLst>
              <a:hlinkClick r:id="rId3"/>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rrowheads="1"/>
          </p:cNvSpPr>
          <p:nvPr>
            <p:ph type="title"/>
          </p:nvPr>
        </p:nvSpPr>
        <p:spPr/>
        <p:txBody>
          <a:bodyPr/>
          <a:lstStyle/>
          <a:p>
            <a:pPr>
              <a:defRPr/>
            </a:pPr>
            <a:r>
              <a:rPr lang="de-CH" smtClean="0">
                <a:solidFill>
                  <a:srgbClr val="FFC000"/>
                </a:solidFill>
              </a:rPr>
              <a:t>CCA </a:t>
            </a:r>
            <a:endParaRPr lang="de-DE" smtClean="0">
              <a:solidFill>
                <a:srgbClr val="FFC000"/>
              </a:solidFill>
            </a:endParaRPr>
          </a:p>
        </p:txBody>
      </p:sp>
      <p:sp>
        <p:nvSpPr>
          <p:cNvPr id="165891" name="Rectangle 3"/>
          <p:cNvSpPr>
            <a:spLocks noGrp="1" noChangeArrowheads="1"/>
          </p:cNvSpPr>
          <p:nvPr>
            <p:ph type="body" idx="1"/>
          </p:nvPr>
        </p:nvSpPr>
        <p:spPr>
          <a:xfrm>
            <a:off x="539750" y="2332038"/>
            <a:ext cx="8135938" cy="4525962"/>
          </a:xfrm>
        </p:spPr>
        <p:txBody>
          <a:bodyPr/>
          <a:lstStyle/>
          <a:p>
            <a:pPr>
              <a:defRPr/>
            </a:pPr>
            <a:r>
              <a:rPr lang="de-CH" sz="2800" dirty="0">
                <a:effectLst>
                  <a:outerShdw blurRad="38100" dist="38100" dir="2700000" algn="tl">
                    <a:srgbClr val="000000">
                      <a:alpha val="43137"/>
                    </a:srgbClr>
                  </a:outerShdw>
                </a:effectLst>
              </a:rPr>
              <a:t>Genaue Information zur Lizenz Creative </a:t>
            </a:r>
            <a:r>
              <a:rPr lang="de-CH" sz="2800" dirty="0" err="1">
                <a:effectLst>
                  <a:outerShdw blurRad="38100" dist="38100" dir="2700000" algn="tl">
                    <a:srgbClr val="000000">
                      <a:alpha val="43137"/>
                    </a:srgbClr>
                  </a:outerShdw>
                </a:effectLst>
              </a:rPr>
              <a:t>Commons</a:t>
            </a:r>
            <a:r>
              <a:rPr lang="de-CH" sz="2800" dirty="0">
                <a:effectLst>
                  <a:outerShdw blurRad="38100" dist="38100" dir="2700000" algn="tl">
                    <a:srgbClr val="000000">
                      <a:alpha val="43137"/>
                    </a:srgbClr>
                  </a:outerShdw>
                </a:effectLst>
              </a:rPr>
              <a:t> (CC):</a:t>
            </a:r>
          </a:p>
          <a:p>
            <a:pPr>
              <a:defRPr/>
            </a:pPr>
            <a:r>
              <a:rPr lang="de-DE" sz="2800" dirty="0">
                <a:solidFill>
                  <a:schemeClr val="hlink"/>
                </a:solidFill>
                <a:effectLst>
                  <a:outerShdw blurRad="38100" dist="38100" dir="2700000" algn="tl">
                    <a:srgbClr val="000000">
                      <a:alpha val="43137"/>
                    </a:srgbClr>
                  </a:outerShdw>
                </a:effectLst>
              </a:rPr>
              <a:t>http://en.wikipedia.org/wiki/Creative_Commons</a:t>
            </a:r>
          </a:p>
        </p:txBody>
      </p:sp>
    </p:spTree>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
          <p:cNvSpPr>
            <a:spLocks noGrp="1" noChangeArrowheads="1"/>
          </p:cNvSpPr>
          <p:nvPr>
            <p:ph type="title"/>
          </p:nvPr>
        </p:nvSpPr>
        <p:spPr>
          <a:xfrm>
            <a:off x="457200" y="645636"/>
            <a:ext cx="8229600" cy="738664"/>
          </a:xfrm>
        </p:spPr>
        <p:txBody>
          <a:bodyPr>
            <a:sp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err="1" smtClean="0">
                <a:solidFill>
                  <a:srgbClr val="FFC000"/>
                </a:solidFill>
                <a:effectLst>
                  <a:outerShdw blurRad="38100" dist="38100" dir="2700000" algn="tl">
                    <a:srgbClr val="000000">
                      <a:alpha val="43137"/>
                    </a:srgbClr>
                  </a:outerShdw>
                </a:effectLst>
              </a:rPr>
              <a:t>Bildquellen</a:t>
            </a:r>
            <a:endParaRPr lang="en-GB" smtClean="0">
              <a:solidFill>
                <a:srgbClr val="FFC000"/>
              </a:solidFill>
              <a:effectLst>
                <a:outerShdw blurRad="38100" dist="38100" dir="2700000" algn="tl">
                  <a:srgbClr val="000000">
                    <a:alpha val="43137"/>
                  </a:srgbClr>
                </a:outerShdw>
              </a:effectLst>
            </a:endParaRPr>
          </a:p>
        </p:txBody>
      </p:sp>
      <p:sp>
        <p:nvSpPr>
          <p:cNvPr id="82947" name="Rectangle 2"/>
          <p:cNvSpPr>
            <a:spLocks noGrp="1" noChangeArrowheads="1"/>
          </p:cNvSpPr>
          <p:nvPr>
            <p:ph idx="1"/>
          </p:nvPr>
        </p:nvSpPr>
        <p:spPr>
          <a:xfrm>
            <a:off x="457200" y="1905000"/>
            <a:ext cx="8229600" cy="3262313"/>
          </a:xfrm>
        </p:spPr>
        <p:txBody>
          <a:bodyPr>
            <a:spAutoFit/>
          </a:bodyPr>
          <a:lstStyle/>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200" dirty="0" smtClean="0">
                <a:effectLst>
                  <a:outerShdw blurRad="38100" dist="38100" dir="2700000" algn="tl">
                    <a:srgbClr val="000000">
                      <a:alpha val="43137"/>
                    </a:srgbClr>
                  </a:outerShdw>
                </a:effectLst>
                <a:latin typeface="+mj-lt"/>
              </a:rPr>
              <a:t>FB = </a:t>
            </a:r>
            <a:r>
              <a:rPr lang="en-GB" sz="3200" dirty="0" err="1" smtClean="0">
                <a:effectLst>
                  <a:outerShdw blurRad="38100" dist="38100" dir="2700000" algn="tl">
                    <a:srgbClr val="000000">
                      <a:alpha val="43137"/>
                    </a:srgbClr>
                  </a:outerShdw>
                </a:effectLst>
                <a:latin typeface="+mj-lt"/>
              </a:rPr>
              <a:t>Freies</a:t>
            </a:r>
            <a:r>
              <a:rPr lang="en-GB" sz="3200" dirty="0" smtClean="0">
                <a:effectLst>
                  <a:outerShdw blurRad="38100" dist="38100" dir="2700000" algn="tl">
                    <a:srgbClr val="000000">
                      <a:alpha val="43137"/>
                    </a:srgbClr>
                  </a:outerShdw>
                </a:effectLst>
                <a:latin typeface="+mj-lt"/>
              </a:rPr>
              <a:t> </a:t>
            </a:r>
            <a:r>
              <a:rPr lang="en-GB" sz="3200" dirty="0" err="1" smtClean="0">
                <a:effectLst>
                  <a:outerShdw blurRad="38100" dist="38100" dir="2700000" algn="tl">
                    <a:srgbClr val="000000">
                      <a:alpha val="43137"/>
                    </a:srgbClr>
                  </a:outerShdw>
                </a:effectLst>
                <a:latin typeface="+mj-lt"/>
              </a:rPr>
              <a:t>Bild</a:t>
            </a:r>
            <a:r>
              <a:rPr lang="en-GB" sz="3200" dirty="0" smtClean="0">
                <a:effectLst>
                  <a:outerShdw blurRad="38100" dist="38100" dir="2700000" algn="tl">
                    <a:srgbClr val="000000">
                      <a:alpha val="43137"/>
                    </a:srgbClr>
                  </a:outerShdw>
                </a:effectLst>
                <a:latin typeface="+mj-lt"/>
              </a:rPr>
              <a:t> (public domain)</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200" dirty="0" smtClean="0">
                <a:effectLst>
                  <a:outerShdw blurRad="38100" dist="38100" dir="2700000" algn="tl">
                    <a:srgbClr val="000000">
                      <a:alpha val="43137"/>
                    </a:srgbClr>
                  </a:outerShdw>
                </a:effectLst>
                <a:latin typeface="+mj-lt"/>
              </a:rPr>
              <a:t>RL = Roger </a:t>
            </a:r>
            <a:r>
              <a:rPr lang="en-GB" sz="3200" dirty="0" err="1" smtClean="0">
                <a:effectLst>
                  <a:outerShdw blurRad="38100" dist="38100" dir="2700000" algn="tl">
                    <a:srgbClr val="000000">
                      <a:alpha val="43137"/>
                    </a:srgbClr>
                  </a:outerShdw>
                </a:effectLst>
                <a:latin typeface="+mj-lt"/>
              </a:rPr>
              <a:t>Liebi</a:t>
            </a:r>
            <a:endParaRPr lang="en-GB" sz="3200" dirty="0" smtClean="0">
              <a:effectLst>
                <a:outerShdw blurRad="38100" dist="38100" dir="2700000" algn="tl">
                  <a:srgbClr val="000000">
                    <a:alpha val="43137"/>
                  </a:srgbClr>
                </a:outerShdw>
              </a:effectLst>
              <a:latin typeface="+mj-lt"/>
            </a:endParaRPr>
          </a:p>
          <a:p>
            <a:pPr eaLnBrk="1" hangingPunct="1">
              <a:buFont typeface="Tahom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3200" dirty="0" smtClean="0">
              <a:effectLst>
                <a:outerShdw blurRad="38100" dist="38100" dir="2700000" algn="tl">
                  <a:srgbClr val="000000">
                    <a:alpha val="43137"/>
                  </a:srgbClr>
                </a:outerShdw>
              </a:effectLst>
              <a:latin typeface="+mj-lt"/>
            </a:endParaRP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200" dirty="0" err="1" smtClean="0">
                <a:effectLst>
                  <a:outerShdw blurRad="38100" dist="38100" dir="2700000" algn="tl">
                    <a:srgbClr val="000000">
                      <a:alpha val="43137"/>
                    </a:srgbClr>
                  </a:outerShdw>
                </a:effectLst>
                <a:latin typeface="+mj-lt"/>
              </a:rPr>
              <a:t>Bibelzitate</a:t>
            </a:r>
            <a:r>
              <a:rPr lang="en-GB" sz="3200" dirty="0" smtClean="0">
                <a:effectLst>
                  <a:outerShdw blurRad="38100" dist="38100" dir="2700000" algn="tl">
                    <a:srgbClr val="000000">
                      <a:alpha val="43137"/>
                    </a:srgbClr>
                  </a:outerShdw>
                </a:effectLst>
                <a:latin typeface="+mj-lt"/>
              </a:rPr>
              <a:t>: </a:t>
            </a:r>
            <a:r>
              <a:rPr lang="en-GB" sz="3200" dirty="0" err="1" smtClean="0">
                <a:effectLst>
                  <a:outerShdw blurRad="38100" dist="38100" dir="2700000" algn="tl">
                    <a:srgbClr val="000000">
                      <a:alpha val="43137"/>
                    </a:srgbClr>
                  </a:outerShdw>
                </a:effectLst>
                <a:latin typeface="+mj-lt"/>
              </a:rPr>
              <a:t>Elberfelder</a:t>
            </a:r>
            <a:r>
              <a:rPr lang="en-GB" sz="3200" dirty="0" smtClean="0">
                <a:effectLst>
                  <a:outerShdw blurRad="38100" dist="38100" dir="2700000" algn="tl">
                    <a:srgbClr val="000000">
                      <a:alpha val="43137"/>
                    </a:srgbClr>
                  </a:outerShdw>
                </a:effectLst>
                <a:latin typeface="+mj-lt"/>
              </a:rPr>
              <a:t> 1905                    (</a:t>
            </a:r>
            <a:r>
              <a:rPr lang="en-GB" sz="3200" dirty="0" err="1" smtClean="0">
                <a:effectLst>
                  <a:outerShdw blurRad="38100" dist="38100" dir="2700000" algn="tl">
                    <a:srgbClr val="000000">
                      <a:alpha val="43137"/>
                    </a:srgbClr>
                  </a:outerShdw>
                </a:effectLst>
                <a:latin typeface="+mj-lt"/>
              </a:rPr>
              <a:t>leicht</a:t>
            </a:r>
            <a:r>
              <a:rPr lang="en-GB" sz="3200" dirty="0" smtClean="0">
                <a:effectLst>
                  <a:outerShdw blurRad="38100" dist="38100" dir="2700000" algn="tl">
                    <a:srgbClr val="000000">
                      <a:alpha val="43137"/>
                    </a:srgbClr>
                  </a:outerShdw>
                </a:effectLst>
                <a:latin typeface="+mj-lt"/>
              </a:rPr>
              <a:t> rev. von RL)</a:t>
            </a:r>
          </a:p>
          <a:p>
            <a:pPr eaLnBrk="1" hangingPunct="1">
              <a:buFont typeface="Tahom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dirty="0" smtClean="0">
              <a:latin typeface="+mj-l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defRPr/>
            </a:pPr>
            <a:r>
              <a:rPr lang="de-DE" dirty="0" smtClean="0">
                <a:effectLst>
                  <a:outerShdw blurRad="38100" dist="38100" dir="2700000" algn="tl">
                    <a:srgbClr val="000000">
                      <a:alpha val="43137"/>
                    </a:srgbClr>
                  </a:outerShdw>
                </a:effectLst>
              </a:rPr>
              <a:t>Warum erscheint es vielen Menschen so, als wäre Gott weit weg von uns? Warum haben Menschen in früheren Zeiten im Allgemeinen in Not, Krankheit, Feuersbrunst und Naturereignissen Gott viel deutlicher erlebt als westliche Menschen heute?</a:t>
            </a:r>
          </a:p>
          <a:p>
            <a:pPr>
              <a:defRPr/>
            </a:pPr>
            <a:endParaRPr lang="de-DE" dirty="0" smtClean="0">
              <a:solidFill>
                <a:schemeClr val="accent6">
                  <a:lumMod val="20000"/>
                  <a:lumOff val="80000"/>
                </a:schemeClr>
              </a:solidFill>
              <a:effectLst>
                <a:outerShdw blurRad="38100" dist="38100" dir="2700000" algn="tl">
                  <a:srgbClr val="000000">
                    <a:alpha val="43137"/>
                  </a:srgbClr>
                </a:outerShdw>
              </a:effectLst>
            </a:endParaRPr>
          </a:p>
        </p:txBody>
      </p:sp>
      <p:sp>
        <p:nvSpPr>
          <p:cNvPr id="5" name="Titel 2"/>
          <p:cNvSpPr>
            <a:spLocks noGrp="1"/>
          </p:cNvSpPr>
          <p:nvPr>
            <p:ph type="title"/>
          </p:nvPr>
        </p:nvSpPr>
        <p:spPr>
          <a:xfrm>
            <a:off x="395536" y="332656"/>
            <a:ext cx="8229600" cy="1800200"/>
          </a:xfrm>
        </p:spPr>
        <p:txBody>
          <a:bodyPr>
            <a:noAutofit/>
          </a:bodyPr>
          <a:lstStyle/>
          <a:p>
            <a:pPr>
              <a:defRPr/>
            </a:pPr>
            <a:r>
              <a:rPr lang="de-DE" sz="5400" smtClean="0"/>
              <a:t/>
            </a:r>
            <a:br>
              <a:rPr lang="de-DE" sz="5400" smtClean="0"/>
            </a:br>
            <a:r>
              <a:rPr lang="de-DE" sz="5400" smtClean="0">
                <a:solidFill>
                  <a:srgbClr val="FFC000"/>
                </a:solidFill>
              </a:rPr>
              <a:t>1. </a:t>
            </a:r>
            <a:r>
              <a:rPr lang="de-DE" sz="5400" smtClean="0">
                <a:solidFill>
                  <a:srgbClr val="FFC000"/>
                </a:solidFill>
                <a:effectLst>
                  <a:outerShdw blurRad="38100" dist="38100" dir="2700000" algn="tl">
                    <a:srgbClr val="000000">
                      <a:alpha val="43137"/>
                    </a:srgbClr>
                  </a:outerShdw>
                </a:effectLst>
                <a:cs typeface="Arial" pitchFamily="34" charset="0"/>
              </a:rPr>
              <a:t>Einleitung</a:t>
            </a:r>
            <a:r>
              <a:rPr lang="de-DE" sz="5400" smtClean="0">
                <a:solidFill>
                  <a:schemeClr val="accent2">
                    <a:lumMod val="60000"/>
                    <a:lumOff val="40000"/>
                  </a:schemeClr>
                </a:solidFill>
                <a:effectLst>
                  <a:outerShdw blurRad="38100" dist="38100" dir="2700000" algn="tl">
                    <a:srgbClr val="000000">
                      <a:alpha val="43137"/>
                    </a:srgbClr>
                  </a:outerShdw>
                </a:effectLst>
                <a:cs typeface="Arial" pitchFamily="34" charset="0"/>
              </a:rPr>
              <a:t/>
            </a:r>
            <a:br>
              <a:rPr lang="de-DE" sz="5400" smtClean="0">
                <a:solidFill>
                  <a:schemeClr val="accent2">
                    <a:lumMod val="60000"/>
                    <a:lumOff val="40000"/>
                  </a:schemeClr>
                </a:solidFill>
                <a:effectLst>
                  <a:outerShdw blurRad="38100" dist="38100" dir="2700000" algn="tl">
                    <a:srgbClr val="000000">
                      <a:alpha val="43137"/>
                    </a:srgbClr>
                  </a:outerShdw>
                </a:effectLst>
                <a:cs typeface="Arial" pitchFamily="34" charset="0"/>
              </a:rPr>
            </a:br>
            <a:endParaRPr lang="de-DE" sz="5400">
              <a:solidFill>
                <a:schemeClr val="accent2">
                  <a:lumMod val="60000"/>
                  <a:lumOff val="40000"/>
                </a:schemeClr>
              </a:solidFill>
              <a:effectLst>
                <a:outerShdw blurRad="38100" dist="38100" dir="2700000" algn="tl">
                  <a:srgbClr val="000000">
                    <a:alpha val="43137"/>
                  </a:srgbClr>
                </a:outerShdw>
              </a:effectLst>
              <a:cs typeface="Arial" pitchFamily="34" charset="0"/>
            </a:endParaRPr>
          </a:p>
        </p:txBody>
      </p:sp>
      <p:pic>
        <p:nvPicPr>
          <p:cNvPr id="6" name="Picture 2" descr="1280_wallpaper"/>
          <p:cNvPicPr>
            <a:picLocks noChangeAspect="1" noChangeArrowheads="1"/>
          </p:cNvPicPr>
          <p:nvPr/>
        </p:nvPicPr>
        <p:blipFill>
          <a:blip r:embed="rId2"/>
          <a:srcRect/>
          <a:stretch>
            <a:fillRect/>
          </a:stretch>
        </p:blipFill>
        <p:spPr bwMode="auto">
          <a:xfrm>
            <a:off x="3348038" y="4149725"/>
            <a:ext cx="2160587" cy="17287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defRPr/>
            </a:pPr>
            <a:r>
              <a:rPr lang="de-DE" dirty="0" smtClean="0">
                <a:effectLst>
                  <a:outerShdw blurRad="38100" dist="38100" dir="2700000" algn="tl">
                    <a:srgbClr val="000000">
                      <a:alpha val="43137"/>
                    </a:srgbClr>
                  </a:outerShdw>
                </a:effectLst>
              </a:rPr>
              <a:t> Manche bekannte  christliche und jüdische Denker haben es als ein besonderes Problem der westlichen Kultur seit dem Holocaust angesehen: Irgendwie ist Gott vielen Menschen verborgen. </a:t>
            </a:r>
          </a:p>
          <a:p>
            <a:pPr>
              <a:buFont typeface="Wingdings 2" pitchFamily="18" charset="2"/>
              <a:buNone/>
              <a:defRPr/>
            </a:pPr>
            <a:endParaRPr lang="de-DE" dirty="0" smtClean="0">
              <a:solidFill>
                <a:schemeClr val="accent6">
                  <a:lumMod val="20000"/>
                  <a:lumOff val="80000"/>
                </a:schemeClr>
              </a:solidFill>
              <a:effectLst>
                <a:outerShdw blurRad="38100" dist="38100" dir="2700000" algn="tl">
                  <a:srgbClr val="000000">
                    <a:alpha val="43137"/>
                  </a:srgbClr>
                </a:outerShdw>
              </a:effectLst>
            </a:endParaRPr>
          </a:p>
        </p:txBody>
      </p:sp>
      <p:sp>
        <p:nvSpPr>
          <p:cNvPr id="5" name="Titel 2"/>
          <p:cNvSpPr>
            <a:spLocks noGrp="1"/>
          </p:cNvSpPr>
          <p:nvPr>
            <p:ph type="title"/>
          </p:nvPr>
        </p:nvSpPr>
        <p:spPr>
          <a:xfrm>
            <a:off x="395536" y="332656"/>
            <a:ext cx="8229600" cy="1800200"/>
          </a:xfrm>
        </p:spPr>
        <p:txBody>
          <a:bodyPr>
            <a:noAutofit/>
          </a:bodyPr>
          <a:lstStyle/>
          <a:p>
            <a:pPr>
              <a:defRPr/>
            </a:pPr>
            <a:r>
              <a:rPr lang="de-DE" sz="5400" smtClean="0"/>
              <a:t/>
            </a:r>
            <a:br>
              <a:rPr lang="de-DE" sz="5400" smtClean="0"/>
            </a:br>
            <a:r>
              <a:rPr lang="de-DE" sz="5400" smtClean="0">
                <a:solidFill>
                  <a:srgbClr val="FFC000"/>
                </a:solidFill>
              </a:rPr>
              <a:t> 1. </a:t>
            </a:r>
            <a:r>
              <a:rPr lang="de-DE" sz="5400" smtClean="0">
                <a:solidFill>
                  <a:srgbClr val="FFC000"/>
                </a:solidFill>
                <a:effectLst>
                  <a:outerShdw blurRad="38100" dist="38100" dir="2700000" algn="tl">
                    <a:srgbClr val="000000">
                      <a:alpha val="43137"/>
                    </a:srgbClr>
                  </a:outerShdw>
                </a:effectLst>
                <a:cs typeface="Arial" pitchFamily="34" charset="0"/>
              </a:rPr>
              <a:t>Einleitung</a:t>
            </a:r>
            <a:r>
              <a:rPr lang="de-DE" sz="5400" smtClean="0">
                <a:solidFill>
                  <a:schemeClr val="accent2">
                    <a:lumMod val="60000"/>
                    <a:lumOff val="40000"/>
                  </a:schemeClr>
                </a:solidFill>
                <a:effectLst>
                  <a:outerShdw blurRad="38100" dist="38100" dir="2700000" algn="tl">
                    <a:srgbClr val="000000">
                      <a:alpha val="43137"/>
                    </a:srgbClr>
                  </a:outerShdw>
                </a:effectLst>
                <a:cs typeface="Arial" pitchFamily="34" charset="0"/>
              </a:rPr>
              <a:t/>
            </a:r>
            <a:br>
              <a:rPr lang="de-DE" sz="5400" smtClean="0">
                <a:solidFill>
                  <a:schemeClr val="accent2">
                    <a:lumMod val="60000"/>
                    <a:lumOff val="40000"/>
                  </a:schemeClr>
                </a:solidFill>
                <a:effectLst>
                  <a:outerShdw blurRad="38100" dist="38100" dir="2700000" algn="tl">
                    <a:srgbClr val="000000">
                      <a:alpha val="43137"/>
                    </a:srgbClr>
                  </a:outerShdw>
                </a:effectLst>
                <a:cs typeface="Arial" pitchFamily="34" charset="0"/>
              </a:rPr>
            </a:br>
            <a:endParaRPr lang="de-DE" sz="5400">
              <a:solidFill>
                <a:schemeClr val="accent2">
                  <a:lumMod val="60000"/>
                  <a:lumOff val="40000"/>
                </a:schemeClr>
              </a:solidFill>
              <a:effectLst>
                <a:outerShdw blurRad="38100" dist="38100" dir="2700000" algn="tl">
                  <a:srgbClr val="000000">
                    <a:alpha val="43137"/>
                  </a:srgbClr>
                </a:outerShdw>
              </a:effectLst>
              <a:cs typeface="Arial" pitchFamily="34" charset="0"/>
            </a:endParaRPr>
          </a:p>
        </p:txBody>
      </p:sp>
      <p:pic>
        <p:nvPicPr>
          <p:cNvPr id="9220" name="Picture 2" descr="1280_wallpaper"/>
          <p:cNvPicPr>
            <a:picLocks noChangeAspect="1" noChangeArrowheads="1"/>
          </p:cNvPicPr>
          <p:nvPr/>
        </p:nvPicPr>
        <p:blipFill>
          <a:blip r:embed="rId2"/>
          <a:srcRect/>
          <a:stretch>
            <a:fillRect/>
          </a:stretch>
        </p:blipFill>
        <p:spPr bwMode="auto">
          <a:xfrm>
            <a:off x="3348038" y="3860800"/>
            <a:ext cx="2160587" cy="17287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524000"/>
            <a:ext cx="8229600" cy="2265363"/>
          </a:xfrm>
        </p:spPr>
        <p:txBody>
          <a:bodyPr/>
          <a:lstStyle/>
          <a:p>
            <a:pPr>
              <a:defRPr/>
            </a:pPr>
            <a:r>
              <a:rPr lang="de-DE" dirty="0" smtClean="0">
                <a:effectLst>
                  <a:outerShdw blurRad="38100" dist="38100" dir="2700000" algn="tl">
                    <a:srgbClr val="000000">
                      <a:alpha val="43137"/>
                    </a:srgbClr>
                  </a:outerShdw>
                </a:effectLst>
              </a:rPr>
              <a:t> Wie kann man Gott in einer von Wissenschaft und Technik geprägten Welt heute noch erleben, und zwar so, dass es nicht lediglich ein Gefühl ist? Gibt es hier fundierte Antworten, die auf wirklichen Fakten basieren und nicht einfach auf subjektiver Spiritualität, die mehr mit Einbildung als mit Wirklichkeit zu tun hat?</a:t>
            </a:r>
          </a:p>
          <a:p>
            <a:pPr>
              <a:defRPr/>
            </a:pPr>
            <a:endParaRPr lang="de-DE" dirty="0">
              <a:effectLst>
                <a:outerShdw blurRad="38100" dist="38100" dir="2700000" algn="tl">
                  <a:srgbClr val="000000">
                    <a:alpha val="43137"/>
                  </a:srgbClr>
                </a:outerShdw>
              </a:effectLst>
            </a:endParaRPr>
          </a:p>
        </p:txBody>
      </p:sp>
      <p:sp>
        <p:nvSpPr>
          <p:cNvPr id="5" name="Titel 2"/>
          <p:cNvSpPr>
            <a:spLocks noGrp="1"/>
          </p:cNvSpPr>
          <p:nvPr>
            <p:ph type="title"/>
          </p:nvPr>
        </p:nvSpPr>
        <p:spPr>
          <a:xfrm>
            <a:off x="395536" y="332656"/>
            <a:ext cx="8229600" cy="1800200"/>
          </a:xfrm>
        </p:spPr>
        <p:txBody>
          <a:bodyPr>
            <a:noAutofit/>
          </a:bodyPr>
          <a:lstStyle/>
          <a:p>
            <a:pPr>
              <a:defRPr/>
            </a:pPr>
            <a:r>
              <a:rPr lang="de-DE" sz="5400" smtClean="0"/>
              <a:t/>
            </a:r>
            <a:br>
              <a:rPr lang="de-DE" sz="5400" smtClean="0"/>
            </a:br>
            <a:r>
              <a:rPr lang="de-DE" sz="5400" smtClean="0">
                <a:solidFill>
                  <a:srgbClr val="FFC000"/>
                </a:solidFill>
              </a:rPr>
              <a:t> 1. </a:t>
            </a:r>
            <a:r>
              <a:rPr lang="de-DE" sz="5400" smtClean="0">
                <a:solidFill>
                  <a:schemeClr val="accent2">
                    <a:lumMod val="60000"/>
                    <a:lumOff val="40000"/>
                  </a:schemeClr>
                </a:solidFill>
                <a:effectLst>
                  <a:outerShdw blurRad="38100" dist="38100" dir="2700000" algn="tl">
                    <a:srgbClr val="000000">
                      <a:alpha val="43137"/>
                    </a:srgbClr>
                  </a:outerShdw>
                </a:effectLst>
                <a:cs typeface="Arial" pitchFamily="34" charset="0"/>
              </a:rPr>
              <a:t>Einleitung</a:t>
            </a:r>
            <a:br>
              <a:rPr lang="de-DE" sz="5400" smtClean="0">
                <a:solidFill>
                  <a:schemeClr val="accent2">
                    <a:lumMod val="60000"/>
                    <a:lumOff val="40000"/>
                  </a:schemeClr>
                </a:solidFill>
                <a:effectLst>
                  <a:outerShdw blurRad="38100" dist="38100" dir="2700000" algn="tl">
                    <a:srgbClr val="000000">
                      <a:alpha val="43137"/>
                    </a:srgbClr>
                  </a:outerShdw>
                </a:effectLst>
                <a:cs typeface="Arial" pitchFamily="34" charset="0"/>
              </a:rPr>
            </a:br>
            <a:endParaRPr lang="de-DE" sz="5400">
              <a:solidFill>
                <a:schemeClr val="accent2">
                  <a:lumMod val="60000"/>
                  <a:lumOff val="40000"/>
                </a:schemeClr>
              </a:solidFill>
              <a:effectLst>
                <a:outerShdw blurRad="38100" dist="38100" dir="2700000" algn="tl">
                  <a:srgbClr val="000000">
                    <a:alpha val="43137"/>
                  </a:srgbClr>
                </a:outerShdw>
              </a:effectLst>
              <a:cs typeface="Arial" pitchFamily="34" charset="0"/>
            </a:endParaRPr>
          </a:p>
        </p:txBody>
      </p:sp>
      <p:pic>
        <p:nvPicPr>
          <p:cNvPr id="10244" name="Picture 2" descr="1280_wallpaper"/>
          <p:cNvPicPr>
            <a:picLocks noChangeAspect="1" noChangeArrowheads="1"/>
          </p:cNvPicPr>
          <p:nvPr/>
        </p:nvPicPr>
        <p:blipFill>
          <a:blip r:embed="rId2"/>
          <a:srcRect/>
          <a:stretch>
            <a:fillRect/>
          </a:stretch>
        </p:blipFill>
        <p:spPr bwMode="auto">
          <a:xfrm>
            <a:off x="3419475" y="4508500"/>
            <a:ext cx="2160588" cy="17287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524000"/>
            <a:ext cx="4186238" cy="4572000"/>
          </a:xfrm>
        </p:spPr>
        <p:txBody>
          <a:bodyPr/>
          <a:lstStyle/>
          <a:p>
            <a:pPr>
              <a:defRPr/>
            </a:pPr>
            <a:r>
              <a:rPr lang="de-DE" dirty="0" smtClean="0">
                <a:effectLst>
                  <a:outerShdw blurRad="38100" dist="38100" dir="2700000" algn="tl">
                    <a:srgbClr val="000000">
                      <a:alpha val="43137"/>
                    </a:srgbClr>
                  </a:outerShdw>
                </a:effectLst>
              </a:rPr>
              <a:t>1. Unfassliche Eskalation des Bösen:</a:t>
            </a:r>
          </a:p>
          <a:p>
            <a:pPr lvl="1">
              <a:defRPr/>
            </a:pPr>
            <a:r>
              <a:rPr lang="de-DE" dirty="0" smtClean="0">
                <a:effectLst>
                  <a:outerShdw blurRad="38100" dist="38100" dir="2700000" algn="tl">
                    <a:srgbClr val="000000">
                      <a:alpha val="43137"/>
                    </a:srgbClr>
                  </a:outerShdw>
                </a:effectLst>
              </a:rPr>
              <a:t>Die zwei schrecklichsten Kriege der Menschheits-</a:t>
            </a:r>
            <a:r>
              <a:rPr lang="de-DE" dirty="0" err="1" smtClean="0">
                <a:effectLst>
                  <a:outerShdw blurRad="38100" dist="38100" dir="2700000" algn="tl">
                    <a:srgbClr val="000000">
                      <a:alpha val="43137"/>
                    </a:srgbClr>
                  </a:outerShdw>
                </a:effectLst>
              </a:rPr>
              <a:t>geschichte</a:t>
            </a:r>
            <a:r>
              <a:rPr lang="de-DE" dirty="0" smtClean="0">
                <a:effectLst>
                  <a:outerShdw blurRad="38100" dist="38100" dir="2700000" algn="tl">
                    <a:srgbClr val="000000">
                      <a:alpha val="43137"/>
                    </a:srgbClr>
                  </a:outerShdw>
                </a:effectLst>
              </a:rPr>
              <a:t> (ca. 77 Millionen Tote)</a:t>
            </a:r>
          </a:p>
          <a:p>
            <a:pPr lvl="1">
              <a:defRPr/>
            </a:pPr>
            <a:r>
              <a:rPr lang="de-DE" dirty="0" smtClean="0">
                <a:effectLst>
                  <a:outerShdw blurRad="38100" dist="38100" dir="2700000" algn="tl">
                    <a:srgbClr val="000000">
                      <a:alpha val="43137"/>
                    </a:srgbClr>
                  </a:outerShdw>
                </a:effectLst>
              </a:rPr>
              <a:t>Die Judenvernichtung im Dritten Reich (6 Millionen Tote)</a:t>
            </a:r>
          </a:p>
          <a:p>
            <a:pPr lvl="1">
              <a:defRPr/>
            </a:pPr>
            <a:r>
              <a:rPr lang="de-DE" dirty="0" smtClean="0">
                <a:effectLst>
                  <a:outerShdw blurRad="38100" dist="38100" dir="2700000" algn="tl">
                    <a:srgbClr val="000000">
                      <a:alpha val="43137"/>
                    </a:srgbClr>
                  </a:outerShdw>
                </a:effectLst>
              </a:rPr>
              <a:t>Gegen 100 Millionen Tote  durch den </a:t>
            </a:r>
            <a:r>
              <a:rPr lang="de-DE" dirty="0" err="1" smtClean="0">
                <a:effectLst>
                  <a:outerShdw blurRad="38100" dist="38100" dir="2700000" algn="tl">
                    <a:srgbClr val="000000">
                      <a:alpha val="43137"/>
                    </a:srgbClr>
                  </a:outerShdw>
                </a:effectLst>
              </a:rPr>
              <a:t>Kom-munismus</a:t>
            </a:r>
            <a:endParaRPr lang="de-DE" dirty="0" smtClean="0">
              <a:effectLst>
                <a:outerShdw blurRad="38100" dist="38100" dir="2700000" algn="tl">
                  <a:srgbClr val="000000">
                    <a:alpha val="43137"/>
                  </a:srgbClr>
                </a:outerShdw>
              </a:effectLst>
            </a:endParaRPr>
          </a:p>
        </p:txBody>
      </p:sp>
      <p:sp>
        <p:nvSpPr>
          <p:cNvPr id="5" name="Titel 2"/>
          <p:cNvSpPr>
            <a:spLocks noGrp="1"/>
          </p:cNvSpPr>
          <p:nvPr>
            <p:ph type="title"/>
          </p:nvPr>
        </p:nvSpPr>
        <p:spPr>
          <a:xfrm>
            <a:off x="395536" y="332656"/>
            <a:ext cx="8229600" cy="1800200"/>
          </a:xfrm>
        </p:spPr>
        <p:txBody>
          <a:bodyPr>
            <a:noAutofit/>
          </a:bodyPr>
          <a:lstStyle/>
          <a:p>
            <a:pPr>
              <a:defRPr/>
            </a:pPr>
            <a:r>
              <a:rPr lang="de-DE" sz="5400" smtClean="0"/>
              <a:t/>
            </a:r>
            <a:br>
              <a:rPr lang="de-DE" sz="5400" smtClean="0"/>
            </a:br>
            <a:r>
              <a:rPr lang="de-DE" sz="5400" smtClean="0">
                <a:solidFill>
                  <a:srgbClr val="FFC000"/>
                </a:solidFill>
              </a:rPr>
              <a:t>2. </a:t>
            </a:r>
            <a:r>
              <a:rPr lang="de-DE" sz="5400" smtClean="0">
                <a:solidFill>
                  <a:srgbClr val="FFC000"/>
                </a:solidFill>
                <a:effectLst>
                  <a:outerShdw blurRad="38100" dist="38100" dir="2700000" algn="tl">
                    <a:srgbClr val="000000">
                      <a:alpha val="43137"/>
                    </a:srgbClr>
                  </a:outerShdw>
                </a:effectLst>
                <a:cs typeface="Arial" pitchFamily="34" charset="0"/>
              </a:rPr>
              <a:t>Kennzeichen unserer Zeit</a:t>
            </a:r>
            <a:br>
              <a:rPr lang="de-DE" sz="5400" smtClean="0">
                <a:solidFill>
                  <a:srgbClr val="FFC000"/>
                </a:solidFill>
                <a:effectLst>
                  <a:outerShdw blurRad="38100" dist="38100" dir="2700000" algn="tl">
                    <a:srgbClr val="000000">
                      <a:alpha val="43137"/>
                    </a:srgbClr>
                  </a:outerShdw>
                </a:effectLst>
                <a:cs typeface="Arial" pitchFamily="34" charset="0"/>
              </a:rPr>
            </a:br>
            <a:endParaRPr lang="de-DE" sz="5400">
              <a:solidFill>
                <a:srgbClr val="FFC000"/>
              </a:solidFill>
              <a:effectLst>
                <a:outerShdw blurRad="38100" dist="38100" dir="2700000" algn="tl">
                  <a:srgbClr val="000000">
                    <a:alpha val="43137"/>
                  </a:srgbClr>
                </a:outerShdw>
              </a:effectLst>
              <a:cs typeface="Arial" pitchFamily="34" charset="0"/>
            </a:endParaRPr>
          </a:p>
        </p:txBody>
      </p:sp>
      <p:pic>
        <p:nvPicPr>
          <p:cNvPr id="11268" name="Picture 8" descr="Image:Horror chamber at the Buchenwald concentration camp near Jena, Germany.jpg"/>
          <p:cNvPicPr>
            <a:picLocks noChangeAspect="1" noChangeArrowheads="1"/>
          </p:cNvPicPr>
          <p:nvPr/>
        </p:nvPicPr>
        <p:blipFill>
          <a:blip r:embed="rId2"/>
          <a:srcRect/>
          <a:stretch>
            <a:fillRect/>
          </a:stretch>
        </p:blipFill>
        <p:spPr bwMode="auto">
          <a:xfrm>
            <a:off x="4787900" y="1628775"/>
            <a:ext cx="3846513" cy="3095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 Box 10"/>
          <p:cNvSpPr txBox="1">
            <a:spLocks noChangeArrowheads="1"/>
          </p:cNvSpPr>
          <p:nvPr/>
        </p:nvSpPr>
        <p:spPr bwMode="auto">
          <a:xfrm>
            <a:off x="4716463" y="4797425"/>
            <a:ext cx="3887787" cy="646113"/>
          </a:xfrm>
          <a:prstGeom prst="rect">
            <a:avLst/>
          </a:prstGeom>
          <a:noFill/>
          <a:ln w="9525" algn="ctr">
            <a:noFill/>
            <a:miter lim="800000"/>
            <a:headEnd/>
            <a:tailEnd/>
          </a:ln>
        </p:spPr>
        <p:txBody>
          <a:bodyPr>
            <a:spAutoFit/>
          </a:bodyPr>
          <a:lstStyle/>
          <a:p>
            <a:pPr>
              <a:defRPr/>
            </a:pPr>
            <a:r>
              <a:rPr lang="de-CH" dirty="0">
                <a:effectLst>
                  <a:outerShdw blurRad="38100" dist="38100" dir="2700000" algn="tl">
                    <a:srgbClr val="000000">
                      <a:alpha val="43137"/>
                    </a:srgbClr>
                  </a:outerShdw>
                </a:effectLst>
                <a:latin typeface="+mn-lt"/>
              </a:rPr>
              <a:t>Verbrennungsöfen im</a:t>
            </a:r>
          </a:p>
          <a:p>
            <a:pPr>
              <a:defRPr/>
            </a:pPr>
            <a:r>
              <a:rPr lang="de-CH" dirty="0">
                <a:effectLst>
                  <a:outerShdw blurRad="38100" dist="38100" dir="2700000" algn="tl">
                    <a:srgbClr val="000000">
                      <a:alpha val="43137"/>
                    </a:srgbClr>
                  </a:outerShdw>
                </a:effectLst>
                <a:latin typeface="+mn-lt"/>
              </a:rPr>
              <a:t>KZ Birkenau</a:t>
            </a:r>
            <a:endParaRPr lang="de-DE" dirty="0">
              <a:effectLst>
                <a:outerShdw blurRad="38100" dist="38100" dir="2700000" algn="tl">
                  <a:srgbClr val="000000">
                    <a:alpha val="43137"/>
                  </a:srgbClr>
                </a:outerShdw>
              </a:effectLst>
              <a:latin typeface="+mn-lt"/>
            </a:endParaRPr>
          </a:p>
        </p:txBody>
      </p:sp>
      <p:sp>
        <p:nvSpPr>
          <p:cNvPr id="13318" name="Textfeld 6"/>
          <p:cNvSpPr txBox="1">
            <a:spLocks noChangeArrowheads="1"/>
          </p:cNvSpPr>
          <p:nvPr/>
        </p:nvSpPr>
        <p:spPr bwMode="auto">
          <a:xfrm>
            <a:off x="8243888" y="4292600"/>
            <a:ext cx="398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1200"/>
              <a:t>US</a:t>
            </a: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524000"/>
            <a:ext cx="4259263" cy="4572000"/>
          </a:xfrm>
        </p:spPr>
        <p:txBody>
          <a:bodyPr/>
          <a:lstStyle/>
          <a:p>
            <a:pPr lvl="1">
              <a:defRPr/>
            </a:pPr>
            <a:r>
              <a:rPr lang="de-DE" dirty="0" smtClean="0">
                <a:effectLst>
                  <a:outerShdw blurRad="38100" dist="38100" dir="2700000" algn="tl">
                    <a:srgbClr val="000000">
                      <a:alpha val="43137"/>
                    </a:srgbClr>
                  </a:outerShdw>
                </a:effectLst>
              </a:rPr>
              <a:t>„Wie war so etwas überhaupt möglich?“</a:t>
            </a:r>
          </a:p>
          <a:p>
            <a:pPr lvl="1">
              <a:defRPr/>
            </a:pPr>
            <a:r>
              <a:rPr lang="de-DE" dirty="0" smtClean="0">
                <a:effectLst>
                  <a:outerShdw blurRad="38100" dist="38100" dir="2700000" algn="tl">
                    <a:srgbClr val="000000">
                      <a:alpha val="43137"/>
                    </a:srgbClr>
                  </a:outerShdw>
                </a:effectLst>
              </a:rPr>
              <a:t>Vorträge von Martin Buber in den USA nach dem Zweiten Weltkrieg: „Gottesfinsternis“</a:t>
            </a:r>
          </a:p>
          <a:p>
            <a:pPr>
              <a:defRPr/>
            </a:pPr>
            <a:endParaRPr lang="de-DE" dirty="0">
              <a:effectLst>
                <a:outerShdw blurRad="38100" dist="38100" dir="2700000" algn="tl">
                  <a:srgbClr val="000000">
                    <a:alpha val="43137"/>
                  </a:srgbClr>
                </a:outerShdw>
              </a:effectLst>
            </a:endParaRPr>
          </a:p>
        </p:txBody>
      </p:sp>
      <p:sp>
        <p:nvSpPr>
          <p:cNvPr id="5" name="Titel 2"/>
          <p:cNvSpPr>
            <a:spLocks noGrp="1"/>
          </p:cNvSpPr>
          <p:nvPr>
            <p:ph type="title"/>
          </p:nvPr>
        </p:nvSpPr>
        <p:spPr>
          <a:xfrm>
            <a:off x="395536" y="332656"/>
            <a:ext cx="8229600" cy="1800200"/>
          </a:xfrm>
        </p:spPr>
        <p:txBody>
          <a:bodyPr>
            <a:noAutofit/>
          </a:bodyPr>
          <a:lstStyle/>
          <a:p>
            <a:pPr>
              <a:defRPr/>
            </a:pPr>
            <a:r>
              <a:rPr lang="de-DE" sz="5400" smtClean="0"/>
              <a:t/>
            </a:r>
            <a:br>
              <a:rPr lang="de-DE" sz="5400" smtClean="0"/>
            </a:br>
            <a:r>
              <a:rPr lang="de-DE" sz="5400" smtClean="0">
                <a:solidFill>
                  <a:srgbClr val="FFC000"/>
                </a:solidFill>
              </a:rPr>
              <a:t> 2. </a:t>
            </a:r>
            <a:r>
              <a:rPr lang="de-DE" sz="5400" smtClean="0">
                <a:solidFill>
                  <a:srgbClr val="FFC000"/>
                </a:solidFill>
                <a:effectLst>
                  <a:outerShdw blurRad="38100" dist="38100" dir="2700000" algn="tl">
                    <a:srgbClr val="000000">
                      <a:alpha val="43137"/>
                    </a:srgbClr>
                  </a:outerShdw>
                </a:effectLst>
                <a:cs typeface="Arial" pitchFamily="34" charset="0"/>
              </a:rPr>
              <a:t>Kennzeichen unserer Zeit</a:t>
            </a:r>
            <a:r>
              <a:rPr lang="de-DE" sz="5400" smtClean="0">
                <a:solidFill>
                  <a:schemeClr val="accent2">
                    <a:lumMod val="60000"/>
                    <a:lumOff val="40000"/>
                  </a:schemeClr>
                </a:solidFill>
                <a:effectLst>
                  <a:outerShdw blurRad="38100" dist="38100" dir="2700000" algn="tl">
                    <a:srgbClr val="000000">
                      <a:alpha val="43137"/>
                    </a:srgbClr>
                  </a:outerShdw>
                </a:effectLst>
                <a:cs typeface="Arial" pitchFamily="34" charset="0"/>
              </a:rPr>
              <a:t/>
            </a:r>
            <a:br>
              <a:rPr lang="de-DE" sz="5400" smtClean="0">
                <a:solidFill>
                  <a:schemeClr val="accent2">
                    <a:lumMod val="60000"/>
                    <a:lumOff val="40000"/>
                  </a:schemeClr>
                </a:solidFill>
                <a:effectLst>
                  <a:outerShdw blurRad="38100" dist="38100" dir="2700000" algn="tl">
                    <a:srgbClr val="000000">
                      <a:alpha val="43137"/>
                    </a:srgbClr>
                  </a:outerShdw>
                </a:effectLst>
                <a:cs typeface="Arial" pitchFamily="34" charset="0"/>
              </a:rPr>
            </a:br>
            <a:endParaRPr lang="de-DE" sz="5400">
              <a:solidFill>
                <a:schemeClr val="accent2">
                  <a:lumMod val="60000"/>
                  <a:lumOff val="40000"/>
                </a:schemeClr>
              </a:solidFill>
              <a:effectLst>
                <a:outerShdw blurRad="38100" dist="38100" dir="2700000" algn="tl">
                  <a:srgbClr val="000000">
                    <a:alpha val="43137"/>
                  </a:srgbClr>
                </a:outerShdw>
              </a:effectLst>
              <a:cs typeface="Arial" pitchFamily="34" charset="0"/>
            </a:endParaRPr>
          </a:p>
        </p:txBody>
      </p:sp>
      <p:pic>
        <p:nvPicPr>
          <p:cNvPr id="12292" name="Picture 8" descr="Image:Horror chamber at the Buchenwald concentration camp near Jena, Germany.jpg"/>
          <p:cNvPicPr>
            <a:picLocks noChangeAspect="1" noChangeArrowheads="1"/>
          </p:cNvPicPr>
          <p:nvPr/>
        </p:nvPicPr>
        <p:blipFill>
          <a:blip r:embed="rId2"/>
          <a:srcRect/>
          <a:stretch>
            <a:fillRect/>
          </a:stretch>
        </p:blipFill>
        <p:spPr bwMode="auto">
          <a:xfrm>
            <a:off x="4787900" y="1628775"/>
            <a:ext cx="3846513" cy="3095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 Box 10"/>
          <p:cNvSpPr txBox="1">
            <a:spLocks noChangeArrowheads="1"/>
          </p:cNvSpPr>
          <p:nvPr/>
        </p:nvSpPr>
        <p:spPr bwMode="auto">
          <a:xfrm>
            <a:off x="4716463" y="4797425"/>
            <a:ext cx="3887787" cy="646113"/>
          </a:xfrm>
          <a:prstGeom prst="rect">
            <a:avLst/>
          </a:prstGeom>
          <a:noFill/>
          <a:ln w="9525" algn="ctr">
            <a:noFill/>
            <a:miter lim="800000"/>
            <a:headEnd/>
            <a:tailEnd/>
          </a:ln>
        </p:spPr>
        <p:txBody>
          <a:bodyPr>
            <a:spAutoFit/>
          </a:bodyPr>
          <a:lstStyle/>
          <a:p>
            <a:pPr>
              <a:defRPr/>
            </a:pPr>
            <a:r>
              <a:rPr lang="de-CH" dirty="0">
                <a:effectLst>
                  <a:outerShdw blurRad="38100" dist="38100" dir="2700000" algn="tl">
                    <a:srgbClr val="000000">
                      <a:alpha val="43137"/>
                    </a:srgbClr>
                  </a:outerShdw>
                </a:effectLst>
                <a:latin typeface="+mn-lt"/>
              </a:rPr>
              <a:t>Verbrennungsöfen im</a:t>
            </a:r>
          </a:p>
          <a:p>
            <a:pPr>
              <a:defRPr/>
            </a:pPr>
            <a:r>
              <a:rPr lang="de-CH" dirty="0">
                <a:effectLst>
                  <a:outerShdw blurRad="38100" dist="38100" dir="2700000" algn="tl">
                    <a:srgbClr val="000000">
                      <a:alpha val="43137"/>
                    </a:srgbClr>
                  </a:outerShdw>
                </a:effectLst>
                <a:latin typeface="+mn-lt"/>
              </a:rPr>
              <a:t>KZ Birkenau</a:t>
            </a:r>
            <a:endParaRPr lang="de-DE" dirty="0">
              <a:effectLst>
                <a:outerShdw blurRad="38100" dist="38100" dir="2700000" algn="tl">
                  <a:srgbClr val="000000">
                    <a:alpha val="43137"/>
                  </a:srgbClr>
                </a:outerShdw>
              </a:effectLst>
              <a:latin typeface="+mn-lt"/>
            </a:endParaRPr>
          </a:p>
        </p:txBody>
      </p:sp>
      <p:sp>
        <p:nvSpPr>
          <p:cNvPr id="14342" name="Textfeld 6"/>
          <p:cNvSpPr txBox="1">
            <a:spLocks noChangeArrowheads="1"/>
          </p:cNvSpPr>
          <p:nvPr/>
        </p:nvSpPr>
        <p:spPr bwMode="auto">
          <a:xfrm>
            <a:off x="8243888" y="4292600"/>
            <a:ext cx="398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1200"/>
              <a:t>US</a:t>
            </a:r>
          </a:p>
        </p:txBody>
      </p:sp>
    </p:spTree>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0</TotalTime>
  <Words>2028</Words>
  <Application>Microsoft Office PowerPoint</Application>
  <PresentationFormat>Bildschirmpräsentation (4:3)</PresentationFormat>
  <Paragraphs>235</Paragraphs>
  <Slides>47</Slides>
  <Notes>3</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47</vt:i4>
      </vt:variant>
    </vt:vector>
  </HeadingPairs>
  <TitlesOfParts>
    <vt:vector size="49" baseType="lpstr">
      <vt:lpstr>Papier</vt:lpstr>
      <vt:lpstr>Picture Publisher Bild</vt:lpstr>
      <vt:lpstr> </vt:lpstr>
      <vt:lpstr> Vorträge</vt:lpstr>
      <vt:lpstr>PowerPoint-Präsentation</vt:lpstr>
      <vt:lpstr>Übersicht</vt:lpstr>
      <vt:lpstr> 1. Einleitung </vt:lpstr>
      <vt:lpstr>  1. Einleitung </vt:lpstr>
      <vt:lpstr>  1. Einleitung </vt:lpstr>
      <vt:lpstr> 2. Kennzeichen unserer Zeit </vt:lpstr>
      <vt:lpstr>  2. Kennzeichen unserer Zeit </vt:lpstr>
      <vt:lpstr>  2. Kennzeichen unserer Zeit </vt:lpstr>
      <vt:lpstr>2. Kennzeichen unserer Zeit </vt:lpstr>
      <vt:lpstr>2. Kennzeichen unserer Zeit </vt:lpstr>
      <vt:lpstr>2. Kennzeichen unserer Zeit </vt:lpstr>
      <vt:lpstr>2. Kennzeichen unserer Zeit </vt:lpstr>
      <vt:lpstr>2. Kennzeichen unserer Zeit </vt:lpstr>
      <vt:lpstr>2. Kennzeichen unserer Zeit </vt:lpstr>
      <vt:lpstr> 3. Gott verbirgt sein Angesicht</vt:lpstr>
      <vt:lpstr>4. „Gottesfinsternisse“ in  biblischen Zeiten </vt:lpstr>
      <vt:lpstr>5. Versuche, das Problem zu lösen </vt:lpstr>
      <vt:lpstr>5. Versuche, das Problem zu lösen </vt:lpstr>
      <vt:lpstr>5. Versuche, das Problem zu lösen </vt:lpstr>
      <vt:lpstr>5. Versuche, das Problem zu lösen </vt:lpstr>
      <vt:lpstr>6. Wie können wir Gott erleben/erfahren gemäss der Bibel? </vt:lpstr>
      <vt:lpstr>6. Wie können wir Gott erleben/erfahren gemäss der Bibel? </vt:lpstr>
      <vt:lpstr>6. Wie können wir Gott erleben/erfahren gemäss der Bibel?  </vt:lpstr>
      <vt:lpstr>6. Wie können wir Gott erleben/erfahren gemäss der Bibel? </vt:lpstr>
      <vt:lpstr>6. Wie können wir Gott erleben/erfahren gemäss der Bibel? </vt:lpstr>
      <vt:lpstr>6. Wie können wir Gott erleben/erfahren gemäss der Bibel? </vt:lpstr>
      <vt:lpstr>6. Wie können wir Gott erleben/erfahren gemäss der Bibel? </vt:lpstr>
      <vt:lpstr>6. Wie können wir Gott erleben/erfahren gemäss der Bibel? </vt:lpstr>
      <vt:lpstr>6. Wie können wir Gott erleben/erfahren gemäss der Bibel? </vt:lpstr>
      <vt:lpstr>6. Wie können wir Gott erleben/erfahren gemäss der Bibel? </vt:lpstr>
      <vt:lpstr>6. Wie können wir Gott erleben/erfahren gemäss der Bibel?</vt:lpstr>
      <vt:lpstr>6. Wie können wir Gott erleben/erfahren gemäss der Bibel?</vt:lpstr>
      <vt:lpstr>6. Wie können wir Gott erleben/erfahren gemäss der Bibel? </vt:lpstr>
      <vt:lpstr>6. Wie können wir Gott erleben/erfahren gemäss der Bibel? </vt:lpstr>
      <vt:lpstr>6. Wie können wir Gott erleben/erfahren gemäss der Bibel? </vt:lpstr>
      <vt:lpstr>6. Wie können wir Gott erleben/erfahren gemäss der Bibel? </vt:lpstr>
      <vt:lpstr>6. Wie können wir Gott erleben/erfahren gemäss der Bibel? </vt:lpstr>
      <vt:lpstr>6. Wie können wir Gott erleben/erfahren gemäss der Bibel? </vt:lpstr>
      <vt:lpstr>7. Schluss- folgerungen</vt:lpstr>
      <vt:lpstr>7. Schluss- folgerungen</vt:lpstr>
      <vt:lpstr>7. Schlussfolgerungen</vt:lpstr>
      <vt:lpstr>7. Schlussfolgerungen</vt:lpstr>
      <vt:lpstr>Bildquellen und Lizenzen</vt:lpstr>
      <vt:lpstr>CCA </vt:lpstr>
      <vt:lpstr>Bildquellen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Wenn Gott wirklich existiert - weshalb spüre ich so wenig davon?</dc:title>
  <dc:creator>Roger Liebi</dc:creator>
  <cp:lastModifiedBy>Me</cp:lastModifiedBy>
  <cp:revision>415</cp:revision>
  <dcterms:created xsi:type="dcterms:W3CDTF">2002-12-12T09:46:12Z</dcterms:created>
  <dcterms:modified xsi:type="dcterms:W3CDTF">2019-01-01T22:02:11Z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4720621</vt:lpwstr>
  </property>
  <property fmtid="{D5CDD505-2E9C-101B-9397-08002B2CF9AE}" pid="3" name="NXPowerLiteSettings">
    <vt:lpwstr>B74006B004C800</vt:lpwstr>
  </property>
  <property fmtid="{D5CDD505-2E9C-101B-9397-08002B2CF9AE}" pid="4" name="NXPowerLiteVersion">
    <vt:lpwstr>D5.1.3</vt:lpwstr>
  </property>
</Properties>
</file>