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644" r:id="rId3"/>
    <p:sldId id="645" r:id="rId4"/>
    <p:sldId id="684" r:id="rId5"/>
    <p:sldId id="685" r:id="rId6"/>
    <p:sldId id="643" r:id="rId7"/>
    <p:sldId id="663" r:id="rId8"/>
    <p:sldId id="664" r:id="rId9"/>
    <p:sldId id="665" r:id="rId10"/>
    <p:sldId id="678" r:id="rId11"/>
    <p:sldId id="686" r:id="rId12"/>
    <p:sldId id="430" r:id="rId13"/>
    <p:sldId id="666" r:id="rId14"/>
    <p:sldId id="687" r:id="rId15"/>
    <p:sldId id="688" r:id="rId16"/>
    <p:sldId id="668" r:id="rId17"/>
    <p:sldId id="689" r:id="rId18"/>
    <p:sldId id="679" r:id="rId19"/>
    <p:sldId id="669" r:id="rId20"/>
    <p:sldId id="670" r:id="rId21"/>
    <p:sldId id="581" r:id="rId22"/>
    <p:sldId id="671" r:id="rId23"/>
    <p:sldId id="672" r:id="rId24"/>
    <p:sldId id="690" r:id="rId25"/>
    <p:sldId id="680" r:id="rId26"/>
    <p:sldId id="623" r:id="rId27"/>
    <p:sldId id="631" r:id="rId28"/>
    <p:sldId id="682" r:id="rId29"/>
    <p:sldId id="263" r:id="rId30"/>
    <p:sldId id="597" r:id="rId31"/>
    <p:sldId id="325" r:id="rId32"/>
  </p:sldIdLst>
  <p:sldSz cx="9144000" cy="6858000" type="screen4x3"/>
  <p:notesSz cx="6858000" cy="9144000"/>
  <p:defaultTextStyle>
    <a:defPPr>
      <a:defRPr lang="de-CH"/>
    </a:defPPr>
    <a:lvl1pPr algn="l" rtl="0" fontAlgn="base">
      <a:spcBef>
        <a:spcPct val="0"/>
      </a:spcBef>
      <a:spcAft>
        <a:spcPct val="0"/>
      </a:spcAft>
      <a:defRPr sz="4800" kern="1200">
        <a:solidFill>
          <a:schemeClr val="tx1"/>
        </a:solidFill>
        <a:latin typeface="Arial" charset="0"/>
        <a:ea typeface="+mn-ea"/>
        <a:cs typeface="+mn-cs"/>
      </a:defRPr>
    </a:lvl1pPr>
    <a:lvl2pPr marL="457200" algn="l" rtl="0" fontAlgn="base">
      <a:spcBef>
        <a:spcPct val="0"/>
      </a:spcBef>
      <a:spcAft>
        <a:spcPct val="0"/>
      </a:spcAft>
      <a:defRPr sz="4800" kern="1200">
        <a:solidFill>
          <a:schemeClr val="tx1"/>
        </a:solidFill>
        <a:latin typeface="Arial" charset="0"/>
        <a:ea typeface="+mn-ea"/>
        <a:cs typeface="+mn-cs"/>
      </a:defRPr>
    </a:lvl2pPr>
    <a:lvl3pPr marL="914400" algn="l" rtl="0" fontAlgn="base">
      <a:spcBef>
        <a:spcPct val="0"/>
      </a:spcBef>
      <a:spcAft>
        <a:spcPct val="0"/>
      </a:spcAft>
      <a:defRPr sz="4800" kern="1200">
        <a:solidFill>
          <a:schemeClr val="tx1"/>
        </a:solidFill>
        <a:latin typeface="Arial" charset="0"/>
        <a:ea typeface="+mn-ea"/>
        <a:cs typeface="+mn-cs"/>
      </a:defRPr>
    </a:lvl3pPr>
    <a:lvl4pPr marL="1371600" algn="l" rtl="0" fontAlgn="base">
      <a:spcBef>
        <a:spcPct val="0"/>
      </a:spcBef>
      <a:spcAft>
        <a:spcPct val="0"/>
      </a:spcAft>
      <a:defRPr sz="4800" kern="1200">
        <a:solidFill>
          <a:schemeClr val="tx1"/>
        </a:solidFill>
        <a:latin typeface="Arial" charset="0"/>
        <a:ea typeface="+mn-ea"/>
        <a:cs typeface="+mn-cs"/>
      </a:defRPr>
    </a:lvl4pPr>
    <a:lvl5pPr marL="1828800" algn="l" rtl="0" fontAlgn="base">
      <a:spcBef>
        <a:spcPct val="0"/>
      </a:spcBef>
      <a:spcAft>
        <a:spcPct val="0"/>
      </a:spcAft>
      <a:defRPr sz="4800" kern="1200">
        <a:solidFill>
          <a:schemeClr val="tx1"/>
        </a:solidFill>
        <a:latin typeface="Arial" charset="0"/>
        <a:ea typeface="+mn-ea"/>
        <a:cs typeface="+mn-cs"/>
      </a:defRPr>
    </a:lvl5pPr>
    <a:lvl6pPr marL="2286000" algn="l" defTabSz="914400" rtl="0" eaLnBrk="1" latinLnBrk="0" hangingPunct="1">
      <a:defRPr sz="4800" kern="1200">
        <a:solidFill>
          <a:schemeClr val="tx1"/>
        </a:solidFill>
        <a:latin typeface="Arial" charset="0"/>
        <a:ea typeface="+mn-ea"/>
        <a:cs typeface="+mn-cs"/>
      </a:defRPr>
    </a:lvl6pPr>
    <a:lvl7pPr marL="2743200" algn="l" defTabSz="914400" rtl="0" eaLnBrk="1" latinLnBrk="0" hangingPunct="1">
      <a:defRPr sz="4800" kern="1200">
        <a:solidFill>
          <a:schemeClr val="tx1"/>
        </a:solidFill>
        <a:latin typeface="Arial" charset="0"/>
        <a:ea typeface="+mn-ea"/>
        <a:cs typeface="+mn-cs"/>
      </a:defRPr>
    </a:lvl7pPr>
    <a:lvl8pPr marL="3200400" algn="l" defTabSz="914400" rtl="0" eaLnBrk="1" latinLnBrk="0" hangingPunct="1">
      <a:defRPr sz="4800" kern="1200">
        <a:solidFill>
          <a:schemeClr val="tx1"/>
        </a:solidFill>
        <a:latin typeface="Arial" charset="0"/>
        <a:ea typeface="+mn-ea"/>
        <a:cs typeface="+mn-cs"/>
      </a:defRPr>
    </a:lvl8pPr>
    <a:lvl9pPr marL="3657600" algn="l" defTabSz="914400" rtl="0" eaLnBrk="1" latinLnBrk="0" hangingPunct="1">
      <a:defRPr sz="48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7692CC"/>
    <a:srgbClr val="FF6702"/>
    <a:srgbClr val="FF3305"/>
    <a:srgbClr val="CF3E00"/>
    <a:srgbClr val="236F7A"/>
    <a:srgbClr val="FFFF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49" autoAdjust="0"/>
    <p:restoredTop sz="94649" autoAdjust="0"/>
  </p:normalViewPr>
  <p:slideViewPr>
    <p:cSldViewPr>
      <p:cViewPr varScale="1">
        <p:scale>
          <a:sx n="125" d="100"/>
          <a:sy n="125" d="100"/>
        </p:scale>
        <p:origin x="-1344"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84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219200" y="2133600"/>
            <a:ext cx="6705600" cy="1905000"/>
          </a:xfrm>
        </p:spPr>
        <p:txBody>
          <a:bodyPr/>
          <a:lstStyle>
            <a:lvl1pPr algn="ctr">
              <a:defRPr sz="4400"/>
            </a:lvl1pPr>
          </a:lstStyle>
          <a:p>
            <a:pPr lvl="0"/>
            <a:r>
              <a:rPr lang="de-CH" noProof="0" smtClean="0"/>
              <a:t>Titelmasterformat durch Klicken bearbeiten</a:t>
            </a:r>
          </a:p>
        </p:txBody>
      </p:sp>
      <p:sp>
        <p:nvSpPr>
          <p:cNvPr id="3075" name="Rectangle 3"/>
          <p:cNvSpPr>
            <a:spLocks noGrp="1" noChangeArrowheads="1"/>
          </p:cNvSpPr>
          <p:nvPr>
            <p:ph type="subTitle" idx="1"/>
          </p:nvPr>
        </p:nvSpPr>
        <p:spPr>
          <a:xfrm>
            <a:off x="1143000" y="4419600"/>
            <a:ext cx="6858000" cy="685800"/>
          </a:xfrm>
        </p:spPr>
        <p:txBody>
          <a:bodyPr/>
          <a:lstStyle>
            <a:lvl1pPr marL="0" indent="0" algn="ctr">
              <a:buFontTx/>
              <a:buNone/>
              <a:defRPr/>
            </a:lvl1pPr>
          </a:lstStyle>
          <a:p>
            <a:pPr lvl="0"/>
            <a:r>
              <a:rPr lang="de-CH" noProof="0" smtClean="0"/>
              <a:t>Formatvorlage des Untertitelmasters durch Klicken bearbeiten</a:t>
            </a:r>
          </a:p>
        </p:txBody>
      </p:sp>
      <p:sp>
        <p:nvSpPr>
          <p:cNvPr id="3076" name="Rectangle 4"/>
          <p:cNvSpPr>
            <a:spLocks noGrp="1" noChangeArrowheads="1"/>
          </p:cNvSpPr>
          <p:nvPr>
            <p:ph type="dt" sz="half" idx="2"/>
          </p:nvPr>
        </p:nvSpPr>
        <p:spPr>
          <a:xfrm>
            <a:off x="228600" y="6248400"/>
            <a:ext cx="1905000" cy="457200"/>
          </a:xfrm>
        </p:spPr>
        <p:txBody>
          <a:bodyPr/>
          <a:lstStyle>
            <a:lvl1pPr>
              <a:defRPr/>
            </a:lvl1pPr>
          </a:lstStyle>
          <a:p>
            <a:endParaRPr lang="de-CH"/>
          </a:p>
        </p:txBody>
      </p:sp>
      <p:sp>
        <p:nvSpPr>
          <p:cNvPr id="3077" name="Rectangle 5"/>
          <p:cNvSpPr>
            <a:spLocks noGrp="1" noChangeArrowheads="1"/>
          </p:cNvSpPr>
          <p:nvPr>
            <p:ph type="ftr" sz="quarter" idx="3"/>
          </p:nvPr>
        </p:nvSpPr>
        <p:spPr>
          <a:xfrm>
            <a:off x="2362200" y="6248400"/>
            <a:ext cx="4343400" cy="457200"/>
          </a:xfrm>
        </p:spPr>
        <p:txBody>
          <a:bodyPr/>
          <a:lstStyle>
            <a:lvl1pPr>
              <a:defRPr/>
            </a:lvl1pPr>
          </a:lstStyle>
          <a:p>
            <a:endParaRPr lang="de-CH"/>
          </a:p>
        </p:txBody>
      </p:sp>
      <p:sp>
        <p:nvSpPr>
          <p:cNvPr id="3078" name="Rectangle 6"/>
          <p:cNvSpPr>
            <a:spLocks noGrp="1" noChangeArrowheads="1"/>
          </p:cNvSpPr>
          <p:nvPr>
            <p:ph type="sldNum" sz="quarter" idx="4"/>
          </p:nvPr>
        </p:nvSpPr>
        <p:spPr>
          <a:xfrm>
            <a:off x="7010400" y="6248400"/>
            <a:ext cx="1905000" cy="457200"/>
          </a:xfrm>
        </p:spPr>
        <p:txBody>
          <a:bodyPr/>
          <a:lstStyle>
            <a:lvl1pPr>
              <a:defRPr/>
            </a:lvl1pPr>
          </a:lstStyle>
          <a:p>
            <a:fld id="{4AE56D52-7CF5-4B6C-B246-04B1BEC50C7E}" type="slidenum">
              <a:rPr lang="de-CH"/>
              <a:pPr/>
              <a:t>‹Nr.›</a:t>
            </a:fld>
            <a:endParaRPr lang="de-CH"/>
          </a:p>
        </p:txBody>
      </p:sp>
    </p:spTree>
  </p:cSld>
  <p:clrMapOvr>
    <a:masterClrMapping/>
  </p:clrMapOvr>
  <p:transitio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4AC0B7A9-80F1-4F93-BBDB-EB855458D149}" type="slidenum">
              <a:rPr lang="de-CH"/>
              <a:pPr/>
              <a:t>‹Nr.›</a:t>
            </a:fld>
            <a:endParaRPr lang="de-CH"/>
          </a:p>
        </p:txBody>
      </p:sp>
    </p:spTree>
    <p:extLst>
      <p:ext uri="{BB962C8B-B14F-4D97-AF65-F5344CB8AC3E}">
        <p14:creationId xmlns:p14="http://schemas.microsoft.com/office/powerpoint/2010/main" val="2884939786"/>
      </p:ext>
    </p:extLst>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934200" y="304800"/>
            <a:ext cx="1600200" cy="5715000"/>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2133600" y="304800"/>
            <a:ext cx="4648200" cy="571500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5589370D-9209-4DDE-9B23-E9FDB19B23E4}" type="slidenum">
              <a:rPr lang="de-CH"/>
              <a:pPr/>
              <a:t>‹Nr.›</a:t>
            </a:fld>
            <a:endParaRPr lang="de-CH"/>
          </a:p>
        </p:txBody>
      </p:sp>
    </p:spTree>
    <p:extLst>
      <p:ext uri="{BB962C8B-B14F-4D97-AF65-F5344CB8AC3E}">
        <p14:creationId xmlns:p14="http://schemas.microsoft.com/office/powerpoint/2010/main" val="3517582331"/>
      </p:ext>
    </p:extLst>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ACCF12DF-3F9F-4B32-9282-F41BD8F5DD5B}" type="slidenum">
              <a:rPr lang="de-CH"/>
              <a:pPr/>
              <a:t>‹Nr.›</a:t>
            </a:fld>
            <a:endParaRPr lang="de-CH"/>
          </a:p>
        </p:txBody>
      </p:sp>
    </p:spTree>
    <p:extLst>
      <p:ext uri="{BB962C8B-B14F-4D97-AF65-F5344CB8AC3E}">
        <p14:creationId xmlns:p14="http://schemas.microsoft.com/office/powerpoint/2010/main" val="717445485"/>
      </p:ext>
    </p:extLst>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937AEBD1-FF7E-4A44-8EC8-C63089230F6C}" type="slidenum">
              <a:rPr lang="de-CH"/>
              <a:pPr/>
              <a:t>‹Nr.›</a:t>
            </a:fld>
            <a:endParaRPr lang="de-CH"/>
          </a:p>
        </p:txBody>
      </p:sp>
    </p:spTree>
    <p:extLst>
      <p:ext uri="{BB962C8B-B14F-4D97-AF65-F5344CB8AC3E}">
        <p14:creationId xmlns:p14="http://schemas.microsoft.com/office/powerpoint/2010/main" val="2076331072"/>
      </p:ext>
    </p:extLst>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21336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54102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B2EECC24-5EB2-4FAB-918A-72BFF3A2F6E4}" type="slidenum">
              <a:rPr lang="de-CH"/>
              <a:pPr/>
              <a:t>‹Nr.›</a:t>
            </a:fld>
            <a:endParaRPr lang="de-CH"/>
          </a:p>
        </p:txBody>
      </p:sp>
    </p:spTree>
    <p:extLst>
      <p:ext uri="{BB962C8B-B14F-4D97-AF65-F5344CB8AC3E}">
        <p14:creationId xmlns:p14="http://schemas.microsoft.com/office/powerpoint/2010/main" val="2872822764"/>
      </p:ext>
    </p:extLst>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Datumsplatzhalter 6"/>
          <p:cNvSpPr>
            <a:spLocks noGrp="1"/>
          </p:cNvSpPr>
          <p:nvPr>
            <p:ph type="dt" sz="half" idx="10"/>
          </p:nvPr>
        </p:nvSpPr>
        <p:spPr/>
        <p:txBody>
          <a:bodyPr/>
          <a:lstStyle>
            <a:lvl1pPr>
              <a:defRPr/>
            </a:lvl1pPr>
          </a:lstStyle>
          <a:p>
            <a:endParaRPr lang="de-CH"/>
          </a:p>
        </p:txBody>
      </p:sp>
      <p:sp>
        <p:nvSpPr>
          <p:cNvPr id="8" name="Fußzeilenplatzhalter 7"/>
          <p:cNvSpPr>
            <a:spLocks noGrp="1"/>
          </p:cNvSpPr>
          <p:nvPr>
            <p:ph type="ftr" sz="quarter" idx="11"/>
          </p:nvPr>
        </p:nvSpPr>
        <p:spPr/>
        <p:txBody>
          <a:bodyPr/>
          <a:lstStyle>
            <a:lvl1pPr>
              <a:defRPr/>
            </a:lvl1pPr>
          </a:lstStyle>
          <a:p>
            <a:endParaRPr lang="de-CH"/>
          </a:p>
        </p:txBody>
      </p:sp>
      <p:sp>
        <p:nvSpPr>
          <p:cNvPr id="9" name="Foliennummernplatzhalter 8"/>
          <p:cNvSpPr>
            <a:spLocks noGrp="1"/>
          </p:cNvSpPr>
          <p:nvPr>
            <p:ph type="sldNum" sz="quarter" idx="12"/>
          </p:nvPr>
        </p:nvSpPr>
        <p:spPr/>
        <p:txBody>
          <a:bodyPr/>
          <a:lstStyle>
            <a:lvl1pPr>
              <a:defRPr/>
            </a:lvl1pPr>
          </a:lstStyle>
          <a:p>
            <a:fld id="{F7B962C1-B21D-4295-86B4-B099CF7E72E8}" type="slidenum">
              <a:rPr lang="de-CH"/>
              <a:pPr/>
              <a:t>‹Nr.›</a:t>
            </a:fld>
            <a:endParaRPr lang="de-CH"/>
          </a:p>
        </p:txBody>
      </p:sp>
    </p:spTree>
    <p:extLst>
      <p:ext uri="{BB962C8B-B14F-4D97-AF65-F5344CB8AC3E}">
        <p14:creationId xmlns:p14="http://schemas.microsoft.com/office/powerpoint/2010/main" val="2658087663"/>
      </p:ext>
    </p:extLst>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Datumsplatzhalter 2"/>
          <p:cNvSpPr>
            <a:spLocks noGrp="1"/>
          </p:cNvSpPr>
          <p:nvPr>
            <p:ph type="dt" sz="half" idx="10"/>
          </p:nvPr>
        </p:nvSpPr>
        <p:spPr/>
        <p:txBody>
          <a:bodyPr/>
          <a:lstStyle>
            <a:lvl1pPr>
              <a:defRPr/>
            </a:lvl1pPr>
          </a:lstStyle>
          <a:p>
            <a:endParaRPr lang="de-CH"/>
          </a:p>
        </p:txBody>
      </p:sp>
      <p:sp>
        <p:nvSpPr>
          <p:cNvPr id="4" name="Fußzeilenplatzhalter 3"/>
          <p:cNvSpPr>
            <a:spLocks noGrp="1"/>
          </p:cNvSpPr>
          <p:nvPr>
            <p:ph type="ftr" sz="quarter" idx="11"/>
          </p:nvPr>
        </p:nvSpPr>
        <p:spPr/>
        <p:txBody>
          <a:bodyPr/>
          <a:lstStyle>
            <a:lvl1pPr>
              <a:defRPr/>
            </a:lvl1pPr>
          </a:lstStyle>
          <a:p>
            <a:endParaRPr lang="de-CH"/>
          </a:p>
        </p:txBody>
      </p:sp>
      <p:sp>
        <p:nvSpPr>
          <p:cNvPr id="5" name="Foliennummernplatzhalter 4"/>
          <p:cNvSpPr>
            <a:spLocks noGrp="1"/>
          </p:cNvSpPr>
          <p:nvPr>
            <p:ph type="sldNum" sz="quarter" idx="12"/>
          </p:nvPr>
        </p:nvSpPr>
        <p:spPr/>
        <p:txBody>
          <a:bodyPr/>
          <a:lstStyle>
            <a:lvl1pPr>
              <a:defRPr/>
            </a:lvl1pPr>
          </a:lstStyle>
          <a:p>
            <a:fld id="{FA2245D3-21EE-4905-9F49-32B5F993B607}" type="slidenum">
              <a:rPr lang="de-CH"/>
              <a:pPr/>
              <a:t>‹Nr.›</a:t>
            </a:fld>
            <a:endParaRPr lang="de-CH"/>
          </a:p>
        </p:txBody>
      </p:sp>
    </p:spTree>
    <p:extLst>
      <p:ext uri="{BB962C8B-B14F-4D97-AF65-F5344CB8AC3E}">
        <p14:creationId xmlns:p14="http://schemas.microsoft.com/office/powerpoint/2010/main" val="1234795135"/>
      </p:ext>
    </p:extLst>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de-CH"/>
          </a:p>
        </p:txBody>
      </p:sp>
      <p:sp>
        <p:nvSpPr>
          <p:cNvPr id="3" name="Fußzeilenplatzhalter 2"/>
          <p:cNvSpPr>
            <a:spLocks noGrp="1"/>
          </p:cNvSpPr>
          <p:nvPr>
            <p:ph type="ftr" sz="quarter" idx="11"/>
          </p:nvPr>
        </p:nvSpPr>
        <p:spPr/>
        <p:txBody>
          <a:bodyPr/>
          <a:lstStyle>
            <a:lvl1pPr>
              <a:defRPr/>
            </a:lvl1pPr>
          </a:lstStyle>
          <a:p>
            <a:endParaRPr lang="de-CH"/>
          </a:p>
        </p:txBody>
      </p:sp>
      <p:sp>
        <p:nvSpPr>
          <p:cNvPr id="4" name="Foliennummernplatzhalter 3"/>
          <p:cNvSpPr>
            <a:spLocks noGrp="1"/>
          </p:cNvSpPr>
          <p:nvPr>
            <p:ph type="sldNum" sz="quarter" idx="12"/>
          </p:nvPr>
        </p:nvSpPr>
        <p:spPr/>
        <p:txBody>
          <a:bodyPr/>
          <a:lstStyle>
            <a:lvl1pPr>
              <a:defRPr/>
            </a:lvl1pPr>
          </a:lstStyle>
          <a:p>
            <a:fld id="{12CCD10A-8278-4527-ABAF-6A9C57B976CD}" type="slidenum">
              <a:rPr lang="de-CH"/>
              <a:pPr/>
              <a:t>‹Nr.›</a:t>
            </a:fld>
            <a:endParaRPr lang="de-CH"/>
          </a:p>
        </p:txBody>
      </p:sp>
    </p:spTree>
    <p:extLst>
      <p:ext uri="{BB962C8B-B14F-4D97-AF65-F5344CB8AC3E}">
        <p14:creationId xmlns:p14="http://schemas.microsoft.com/office/powerpoint/2010/main" val="3285838110"/>
      </p:ext>
    </p:extLst>
  </p:cSld>
  <p:clrMapOvr>
    <a:masterClrMapping/>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3BE2896E-D8C1-46E6-8AA0-4BC746F79AB8}" type="slidenum">
              <a:rPr lang="de-CH"/>
              <a:pPr/>
              <a:t>‹Nr.›</a:t>
            </a:fld>
            <a:endParaRPr lang="de-CH"/>
          </a:p>
        </p:txBody>
      </p:sp>
    </p:spTree>
    <p:extLst>
      <p:ext uri="{BB962C8B-B14F-4D97-AF65-F5344CB8AC3E}">
        <p14:creationId xmlns:p14="http://schemas.microsoft.com/office/powerpoint/2010/main" val="3048345369"/>
      </p:ext>
    </p:extLst>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8233EDD6-FA42-4C7F-B6C5-1766CF50C2A8}" type="slidenum">
              <a:rPr lang="de-CH"/>
              <a:pPr/>
              <a:t>‹Nr.›</a:t>
            </a:fld>
            <a:endParaRPr lang="de-CH"/>
          </a:p>
        </p:txBody>
      </p:sp>
    </p:spTree>
    <p:extLst>
      <p:ext uri="{BB962C8B-B14F-4D97-AF65-F5344CB8AC3E}">
        <p14:creationId xmlns:p14="http://schemas.microsoft.com/office/powerpoint/2010/main" val="289232738"/>
      </p:ext>
    </p:extLst>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133600" y="304800"/>
            <a:ext cx="64008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CH" smtClean="0"/>
              <a:t>Titelmasterformat durch Klicken bearbeiten</a:t>
            </a:r>
          </a:p>
        </p:txBody>
      </p:sp>
      <p:sp>
        <p:nvSpPr>
          <p:cNvPr id="1027" name="Rectangle 3"/>
          <p:cNvSpPr>
            <a:spLocks noGrp="1" noChangeArrowheads="1"/>
          </p:cNvSpPr>
          <p:nvPr>
            <p:ph type="body" idx="1"/>
          </p:nvPr>
        </p:nvSpPr>
        <p:spPr bwMode="auto">
          <a:xfrm>
            <a:off x="2133600" y="1981200"/>
            <a:ext cx="64008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CH" smtClean="0"/>
              <a:t>Textmasterformate durch Klicken bearbeiten</a:t>
            </a:r>
          </a:p>
          <a:p>
            <a:pPr lvl="1"/>
            <a:r>
              <a:rPr lang="de-CH" smtClean="0"/>
              <a:t>Zweite Ebene</a:t>
            </a:r>
          </a:p>
          <a:p>
            <a:pPr lvl="2"/>
            <a:r>
              <a:rPr lang="de-CH" smtClean="0"/>
              <a:t>Dritte Ebene</a:t>
            </a:r>
          </a:p>
          <a:p>
            <a:pPr lvl="3"/>
            <a:r>
              <a:rPr lang="de-CH" smtClean="0"/>
              <a:t>Vierte Ebene</a:t>
            </a:r>
          </a:p>
          <a:p>
            <a:pPr lvl="4"/>
            <a:r>
              <a:rPr lang="de-CH" smtClean="0"/>
              <a:t>Fünfte Ebene</a:t>
            </a:r>
          </a:p>
        </p:txBody>
      </p:sp>
      <p:sp>
        <p:nvSpPr>
          <p:cNvPr id="1028" name="Rectangle 4"/>
          <p:cNvSpPr>
            <a:spLocks noGrp="1" noChangeArrowheads="1"/>
          </p:cNvSpPr>
          <p:nvPr>
            <p:ph type="dt" sz="half" idx="2"/>
          </p:nvPr>
        </p:nvSpPr>
        <p:spPr bwMode="auto">
          <a:xfrm>
            <a:off x="2133600" y="62484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lvl1pPr>
          </a:lstStyle>
          <a:p>
            <a:endParaRPr lang="de-CH"/>
          </a:p>
        </p:txBody>
      </p:sp>
      <p:sp>
        <p:nvSpPr>
          <p:cNvPr id="1029" name="Rectangle 5"/>
          <p:cNvSpPr>
            <a:spLocks noGrp="1" noChangeArrowheads="1"/>
          </p:cNvSpPr>
          <p:nvPr>
            <p:ph type="ftr" sz="quarter" idx="3"/>
          </p:nvPr>
        </p:nvSpPr>
        <p:spPr bwMode="auto">
          <a:xfrm>
            <a:off x="3886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lvl1pPr>
          </a:lstStyle>
          <a:p>
            <a:endParaRPr lang="de-CH"/>
          </a:p>
        </p:txBody>
      </p:sp>
      <p:sp>
        <p:nvSpPr>
          <p:cNvPr id="1030" name="Rectangle 6"/>
          <p:cNvSpPr>
            <a:spLocks noGrp="1" noChangeArrowheads="1"/>
          </p:cNvSpPr>
          <p:nvPr>
            <p:ph type="sldNum" sz="quarter" idx="4"/>
          </p:nvPr>
        </p:nvSpPr>
        <p:spPr bwMode="auto">
          <a:xfrm>
            <a:off x="7239000" y="62484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lvl1pPr>
          </a:lstStyle>
          <a:p>
            <a:fld id="{24FC748A-AEBB-4C13-B035-A3DFBBE6C258}" type="slidenum">
              <a:rPr lang="de-CH"/>
              <a:pPr/>
              <a:t>‹Nr.›</a:t>
            </a:fld>
            <a:endParaRPr lang="de-CH"/>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dir="r"/>
  </p:transition>
  <p:txStyles>
    <p:titleStyle>
      <a:lvl1pPr algn="l" rtl="0" fontAlgn="base">
        <a:lnSpc>
          <a:spcPct val="80000"/>
        </a:lnSpc>
        <a:spcBef>
          <a:spcPct val="0"/>
        </a:spcBef>
        <a:spcAft>
          <a:spcPct val="0"/>
        </a:spcAft>
        <a:defRPr sz="4000">
          <a:solidFill>
            <a:schemeClr val="tx2"/>
          </a:solidFill>
          <a:latin typeface="+mj-lt"/>
          <a:ea typeface="+mj-ea"/>
          <a:cs typeface="+mj-cs"/>
        </a:defRPr>
      </a:lvl1pPr>
      <a:lvl2pPr algn="l" rtl="0" fontAlgn="base">
        <a:lnSpc>
          <a:spcPct val="80000"/>
        </a:lnSpc>
        <a:spcBef>
          <a:spcPct val="0"/>
        </a:spcBef>
        <a:spcAft>
          <a:spcPct val="0"/>
        </a:spcAft>
        <a:defRPr sz="4000">
          <a:solidFill>
            <a:schemeClr val="tx2"/>
          </a:solidFill>
          <a:latin typeface="Arial Black" pitchFamily="34" charset="0"/>
        </a:defRPr>
      </a:lvl2pPr>
      <a:lvl3pPr algn="l" rtl="0" fontAlgn="base">
        <a:lnSpc>
          <a:spcPct val="80000"/>
        </a:lnSpc>
        <a:spcBef>
          <a:spcPct val="0"/>
        </a:spcBef>
        <a:spcAft>
          <a:spcPct val="0"/>
        </a:spcAft>
        <a:defRPr sz="4000">
          <a:solidFill>
            <a:schemeClr val="tx2"/>
          </a:solidFill>
          <a:latin typeface="Arial Black" pitchFamily="34" charset="0"/>
        </a:defRPr>
      </a:lvl3pPr>
      <a:lvl4pPr algn="l" rtl="0" fontAlgn="base">
        <a:lnSpc>
          <a:spcPct val="80000"/>
        </a:lnSpc>
        <a:spcBef>
          <a:spcPct val="0"/>
        </a:spcBef>
        <a:spcAft>
          <a:spcPct val="0"/>
        </a:spcAft>
        <a:defRPr sz="4000">
          <a:solidFill>
            <a:schemeClr val="tx2"/>
          </a:solidFill>
          <a:latin typeface="Arial Black" pitchFamily="34" charset="0"/>
        </a:defRPr>
      </a:lvl4pPr>
      <a:lvl5pPr algn="l" rtl="0" fontAlgn="base">
        <a:lnSpc>
          <a:spcPct val="80000"/>
        </a:lnSpc>
        <a:spcBef>
          <a:spcPct val="0"/>
        </a:spcBef>
        <a:spcAft>
          <a:spcPct val="0"/>
        </a:spcAft>
        <a:defRPr sz="4000">
          <a:solidFill>
            <a:schemeClr val="tx2"/>
          </a:solidFill>
          <a:latin typeface="Arial Black" pitchFamily="34" charset="0"/>
        </a:defRPr>
      </a:lvl5pPr>
      <a:lvl6pPr marL="457200" algn="l" rtl="0" fontAlgn="base">
        <a:lnSpc>
          <a:spcPct val="80000"/>
        </a:lnSpc>
        <a:spcBef>
          <a:spcPct val="0"/>
        </a:spcBef>
        <a:spcAft>
          <a:spcPct val="0"/>
        </a:spcAft>
        <a:defRPr sz="4000">
          <a:solidFill>
            <a:schemeClr val="tx2"/>
          </a:solidFill>
          <a:latin typeface="Arial Black" pitchFamily="34" charset="0"/>
        </a:defRPr>
      </a:lvl6pPr>
      <a:lvl7pPr marL="914400" algn="l" rtl="0" fontAlgn="base">
        <a:lnSpc>
          <a:spcPct val="80000"/>
        </a:lnSpc>
        <a:spcBef>
          <a:spcPct val="0"/>
        </a:spcBef>
        <a:spcAft>
          <a:spcPct val="0"/>
        </a:spcAft>
        <a:defRPr sz="4000">
          <a:solidFill>
            <a:schemeClr val="tx2"/>
          </a:solidFill>
          <a:latin typeface="Arial Black" pitchFamily="34" charset="0"/>
        </a:defRPr>
      </a:lvl7pPr>
      <a:lvl8pPr marL="1371600" algn="l" rtl="0" fontAlgn="base">
        <a:lnSpc>
          <a:spcPct val="80000"/>
        </a:lnSpc>
        <a:spcBef>
          <a:spcPct val="0"/>
        </a:spcBef>
        <a:spcAft>
          <a:spcPct val="0"/>
        </a:spcAft>
        <a:defRPr sz="4000">
          <a:solidFill>
            <a:schemeClr val="tx2"/>
          </a:solidFill>
          <a:latin typeface="Arial Black" pitchFamily="34" charset="0"/>
        </a:defRPr>
      </a:lvl8pPr>
      <a:lvl9pPr marL="1828800" algn="l" rtl="0" fontAlgn="base">
        <a:lnSpc>
          <a:spcPct val="80000"/>
        </a:lnSpc>
        <a:spcBef>
          <a:spcPct val="0"/>
        </a:spcBef>
        <a:spcAft>
          <a:spcPct val="0"/>
        </a:spcAft>
        <a:defRPr sz="4000">
          <a:solidFill>
            <a:schemeClr val="tx2"/>
          </a:solidFill>
          <a:latin typeface="Arial Black"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ctrTitle"/>
          </p:nvPr>
        </p:nvSpPr>
        <p:spPr>
          <a:xfrm>
            <a:off x="35496" y="522897"/>
            <a:ext cx="8928992" cy="757130"/>
          </a:xfrm>
          <a:effectLst>
            <a:outerShdw dist="35921" dir="2700000" algn="ctr" rotWithShape="0">
              <a:srgbClr val="000000"/>
            </a:outerShdw>
          </a:effectLst>
        </p:spPr>
        <p:txBody>
          <a:bodyPr wrap="square">
            <a:spAutoFit/>
          </a:bodyPr>
          <a:lstStyle/>
          <a:p>
            <a:pPr algn="l"/>
            <a:r>
              <a:rPr lang="de-CH" sz="5400" dirty="0" smtClean="0">
                <a:ln>
                  <a:solidFill>
                    <a:srgbClr val="000000"/>
                  </a:solidFill>
                </a:ln>
                <a:solidFill>
                  <a:schemeClr val="bg1"/>
                </a:solidFill>
                <a:latin typeface="Arial Rounded MT Bold" pitchFamily="34" charset="0"/>
              </a:rPr>
              <a:t>Behalte Deine Freiheit!</a:t>
            </a:r>
            <a:endParaRPr lang="de-CH" sz="5400" dirty="0">
              <a:ln>
                <a:solidFill>
                  <a:srgbClr val="000000"/>
                </a:solidFill>
              </a:ln>
              <a:solidFill>
                <a:schemeClr val="bg1"/>
              </a:solidFill>
              <a:latin typeface="Arial Rounded MT Bold" pitchFamily="34" charset="0"/>
            </a:endParaRPr>
          </a:p>
        </p:txBody>
      </p:sp>
      <p:sp>
        <p:nvSpPr>
          <p:cNvPr id="51203" name="Rectangle 3"/>
          <p:cNvSpPr>
            <a:spLocks noGrp="1" noChangeArrowheads="1"/>
          </p:cNvSpPr>
          <p:nvPr>
            <p:ph type="subTitle" idx="1"/>
          </p:nvPr>
        </p:nvSpPr>
        <p:spPr>
          <a:xfrm>
            <a:off x="541213" y="6088301"/>
            <a:ext cx="8423275" cy="437043"/>
          </a:xfr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algn="r">
              <a:lnSpc>
                <a:spcPct val="80000"/>
              </a:lnSpc>
              <a:spcBef>
                <a:spcPct val="0"/>
              </a:spcBef>
            </a:pPr>
            <a:r>
              <a:rPr lang="de-CH" sz="2800" kern="1200" dirty="0">
                <a:ln>
                  <a:solidFill>
                    <a:srgbClr val="000000"/>
                  </a:solidFill>
                </a:ln>
                <a:solidFill>
                  <a:schemeClr val="bg1"/>
                </a:solidFill>
                <a:latin typeface="Arial Rounded MT Bold" pitchFamily="34" charset="0"/>
                <a:ea typeface="+mj-ea"/>
                <a:cs typeface="+mj-cs"/>
              </a:rPr>
              <a:t>Reihe: </a:t>
            </a:r>
            <a:r>
              <a:rPr lang="de-CH" sz="2800" kern="1200" dirty="0" smtClean="0">
                <a:ln>
                  <a:solidFill>
                    <a:srgbClr val="000000"/>
                  </a:solidFill>
                </a:ln>
                <a:solidFill>
                  <a:schemeClr val="bg1"/>
                </a:solidFill>
                <a:latin typeface="Arial Rounded MT Bold" pitchFamily="34" charset="0"/>
                <a:ea typeface="+mj-ea"/>
                <a:cs typeface="+mj-cs"/>
              </a:rPr>
              <a:t>Wie bleibe ich auf Kurs? (4/4)      </a:t>
            </a:r>
            <a:endParaRPr lang="de-CH" sz="2800" kern="1200" dirty="0">
              <a:ln>
                <a:solidFill>
                  <a:srgbClr val="000000"/>
                </a:solidFill>
              </a:ln>
              <a:solidFill>
                <a:schemeClr val="bg1"/>
              </a:solidFill>
              <a:latin typeface="Arial Rounded MT Bold" pitchFamily="34" charset="0"/>
              <a:ea typeface="+mj-ea"/>
              <a:cs typeface="+mj-cs"/>
            </a:endParaRPr>
          </a:p>
        </p:txBody>
      </p:sp>
      <p:sp>
        <p:nvSpPr>
          <p:cNvPr id="4" name="Rectangle 3"/>
          <p:cNvSpPr txBox="1">
            <a:spLocks noChangeArrowheads="1"/>
          </p:cNvSpPr>
          <p:nvPr/>
        </p:nvSpPr>
        <p:spPr bwMode="auto">
          <a:xfrm>
            <a:off x="451773" y="1755252"/>
            <a:ext cx="8423275" cy="486287"/>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a:lnSpc>
                <a:spcPct val="80000"/>
              </a:lnSpc>
              <a:defRPr sz="6000">
                <a:ln>
                  <a:solidFill>
                    <a:srgbClr val="000000"/>
                  </a:solidFill>
                </a:ln>
                <a:solidFill>
                  <a:schemeClr val="bg1"/>
                </a:solidFill>
                <a:latin typeface="Arial Rounded MT Bold" pitchFamily="34" charset="0"/>
                <a:ea typeface="+mj-ea"/>
                <a:cs typeface="+mj-cs"/>
              </a:defRPr>
            </a:lvl1pPr>
            <a:lvl2pPr>
              <a:lnSpc>
                <a:spcPct val="80000"/>
              </a:lnSpc>
              <a:defRPr sz="4000">
                <a:solidFill>
                  <a:schemeClr val="tx2"/>
                </a:solidFill>
                <a:latin typeface="Arial Black" pitchFamily="34" charset="0"/>
              </a:defRPr>
            </a:lvl2pPr>
            <a:lvl3pPr>
              <a:lnSpc>
                <a:spcPct val="80000"/>
              </a:lnSpc>
              <a:defRPr sz="4000">
                <a:solidFill>
                  <a:schemeClr val="tx2"/>
                </a:solidFill>
                <a:latin typeface="Arial Black" pitchFamily="34" charset="0"/>
              </a:defRPr>
            </a:lvl3pPr>
            <a:lvl4pPr>
              <a:lnSpc>
                <a:spcPct val="80000"/>
              </a:lnSpc>
              <a:defRPr sz="4000">
                <a:solidFill>
                  <a:schemeClr val="tx2"/>
                </a:solidFill>
                <a:latin typeface="Arial Black" pitchFamily="34" charset="0"/>
              </a:defRPr>
            </a:lvl4pPr>
            <a:lvl5pPr>
              <a:lnSpc>
                <a:spcPct val="80000"/>
              </a:lnSpc>
              <a:defRPr sz="4000">
                <a:solidFill>
                  <a:schemeClr val="tx2"/>
                </a:solidFill>
                <a:latin typeface="Arial Black" pitchFamily="34" charset="0"/>
              </a:defRPr>
            </a:lvl5pPr>
            <a:lvl6pPr marL="457200" fontAlgn="base">
              <a:lnSpc>
                <a:spcPct val="80000"/>
              </a:lnSpc>
              <a:spcBef>
                <a:spcPct val="0"/>
              </a:spcBef>
              <a:spcAft>
                <a:spcPct val="0"/>
              </a:spcAft>
              <a:defRPr sz="4000">
                <a:solidFill>
                  <a:schemeClr val="tx2"/>
                </a:solidFill>
                <a:latin typeface="Arial Black" pitchFamily="34" charset="0"/>
              </a:defRPr>
            </a:lvl6pPr>
            <a:lvl7pPr marL="914400" fontAlgn="base">
              <a:lnSpc>
                <a:spcPct val="80000"/>
              </a:lnSpc>
              <a:spcBef>
                <a:spcPct val="0"/>
              </a:spcBef>
              <a:spcAft>
                <a:spcPct val="0"/>
              </a:spcAft>
              <a:defRPr sz="4000">
                <a:solidFill>
                  <a:schemeClr val="tx2"/>
                </a:solidFill>
                <a:latin typeface="Arial Black" pitchFamily="34" charset="0"/>
              </a:defRPr>
            </a:lvl7pPr>
            <a:lvl8pPr marL="1371600" fontAlgn="base">
              <a:lnSpc>
                <a:spcPct val="80000"/>
              </a:lnSpc>
              <a:spcBef>
                <a:spcPct val="0"/>
              </a:spcBef>
              <a:spcAft>
                <a:spcPct val="0"/>
              </a:spcAft>
              <a:defRPr sz="4000">
                <a:solidFill>
                  <a:schemeClr val="tx2"/>
                </a:solidFill>
                <a:latin typeface="Arial Black" pitchFamily="34" charset="0"/>
              </a:defRPr>
            </a:lvl8pPr>
            <a:lvl9pPr marL="1828800" fontAlgn="base">
              <a:lnSpc>
                <a:spcPct val="80000"/>
              </a:lnSpc>
              <a:spcBef>
                <a:spcPct val="0"/>
              </a:spcBef>
              <a:spcAft>
                <a:spcPct val="0"/>
              </a:spcAft>
              <a:defRPr sz="4000">
                <a:solidFill>
                  <a:schemeClr val="tx2"/>
                </a:solidFill>
                <a:latin typeface="Arial Black" pitchFamily="34" charset="0"/>
              </a:defRPr>
            </a:lvl9pPr>
          </a:lstStyle>
          <a:p>
            <a:pPr algn="r"/>
            <a:r>
              <a:rPr lang="de-CH" sz="3200" dirty="0"/>
              <a:t>Kolosser-Brief </a:t>
            </a:r>
            <a:r>
              <a:rPr lang="de-CH" sz="3200" dirty="0" smtClean="0"/>
              <a:t>2,16-23      </a:t>
            </a:r>
            <a:endParaRPr lang="de-CH" sz="3200" dirty="0"/>
          </a:p>
        </p:txBody>
      </p:sp>
      <p:sp>
        <p:nvSpPr>
          <p:cNvPr id="5" name="Rectangle 3"/>
          <p:cNvSpPr txBox="1">
            <a:spLocks noChangeArrowheads="1"/>
          </p:cNvSpPr>
          <p:nvPr/>
        </p:nvSpPr>
        <p:spPr bwMode="auto">
          <a:xfrm>
            <a:off x="4511824" y="5610726"/>
            <a:ext cx="4380656" cy="33855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marL="0" indent="0" algn="r">
              <a:lnSpc>
                <a:spcPct val="80000"/>
              </a:lnSpc>
              <a:buFontTx/>
              <a:buNone/>
              <a:defRPr sz="2800">
                <a:ln>
                  <a:solidFill>
                    <a:srgbClr val="000000"/>
                  </a:solidFill>
                </a:ln>
                <a:solidFill>
                  <a:schemeClr val="bg1"/>
                </a:solidFill>
                <a:latin typeface="Arial Rounded MT Bold" pitchFamily="34" charset="0"/>
                <a:ea typeface="+mj-ea"/>
                <a:cs typeface="+mj-cs"/>
              </a:defRPr>
            </a:lvl1pPr>
            <a:lvl2pPr marL="742950" indent="-285750">
              <a:spcBef>
                <a:spcPct val="20000"/>
              </a:spcBef>
              <a:buChar char="–"/>
              <a:defRPr sz="2800">
                <a:latin typeface="+mn-lt"/>
              </a:defRPr>
            </a:lvl2pPr>
            <a:lvl3pPr marL="1143000" indent="-228600">
              <a:spcBef>
                <a:spcPct val="20000"/>
              </a:spcBef>
              <a:buChar char="•"/>
              <a:defRPr sz="2400">
                <a:latin typeface="+mn-lt"/>
              </a:defRPr>
            </a:lvl3pPr>
            <a:lvl4pPr marL="1600200" indent="-228600">
              <a:spcBef>
                <a:spcPct val="20000"/>
              </a:spcBef>
              <a:buChar char="–"/>
              <a:defRPr sz="2000">
                <a:latin typeface="+mn-lt"/>
              </a:defRPr>
            </a:lvl4pPr>
            <a:lvl5pPr marL="2057400" indent="-228600">
              <a:spcBef>
                <a:spcPct val="20000"/>
              </a:spcBef>
              <a:buChar char="»"/>
              <a:defRPr sz="2000">
                <a:latin typeface="+mn-lt"/>
              </a:defRPr>
            </a:lvl5pPr>
            <a:lvl6pPr marL="2514600" indent="-228600" fontAlgn="base">
              <a:spcBef>
                <a:spcPct val="20000"/>
              </a:spcBef>
              <a:spcAft>
                <a:spcPct val="0"/>
              </a:spcAft>
              <a:buChar char="»"/>
              <a:defRPr sz="2000">
                <a:latin typeface="+mn-lt"/>
              </a:defRPr>
            </a:lvl6pPr>
            <a:lvl7pPr marL="2971800" indent="-228600" fontAlgn="base">
              <a:spcBef>
                <a:spcPct val="20000"/>
              </a:spcBef>
              <a:spcAft>
                <a:spcPct val="0"/>
              </a:spcAft>
              <a:buChar char="»"/>
              <a:defRPr sz="2000">
                <a:latin typeface="+mn-lt"/>
              </a:defRPr>
            </a:lvl7pPr>
            <a:lvl8pPr marL="3429000" indent="-228600" fontAlgn="base">
              <a:spcBef>
                <a:spcPct val="20000"/>
              </a:spcBef>
              <a:spcAft>
                <a:spcPct val="0"/>
              </a:spcAft>
              <a:buChar char="»"/>
              <a:defRPr sz="2000">
                <a:latin typeface="+mn-lt"/>
              </a:defRPr>
            </a:lvl8pPr>
            <a:lvl9pPr marL="3886200" indent="-228600" fontAlgn="base">
              <a:spcBef>
                <a:spcPct val="20000"/>
              </a:spcBef>
              <a:spcAft>
                <a:spcPct val="0"/>
              </a:spcAft>
              <a:buChar char="»"/>
              <a:defRPr sz="2000">
                <a:latin typeface="+mn-lt"/>
              </a:defRPr>
            </a:lvl9pPr>
          </a:lstStyle>
          <a:p>
            <a:r>
              <a:rPr lang="de-CH" sz="2000" dirty="0"/>
              <a:t>Teil </a:t>
            </a:r>
            <a:r>
              <a:rPr lang="de-CH" sz="2000" dirty="0" smtClean="0"/>
              <a:t>4</a:t>
            </a:r>
            <a:endParaRPr lang="de-CH" sz="2000" dirty="0"/>
          </a:p>
        </p:txBody>
      </p:sp>
    </p:spTree>
  </p:cSld>
  <p:clrMapOvr>
    <a:masterClrMapping/>
  </p:clrMapOvr>
  <p:transition spd="slow">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93980"/>
            <a:ext cx="8856984" cy="3046988"/>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Dabei geht es hier doch immer nur um Dinge, die sowieso keinen Bestand haben, Dinge, die dazu da sind, dass man sie verbraucht! Wer solchen Forderungen nachkommt, folgt damit lediglich den Geboten und Lehren von Menschen.</a:t>
            </a:r>
            <a:endParaRPr lang="de-DE" sz="32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764010" y="4509120"/>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2,22</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220072" y="6453336"/>
            <a:ext cx="3816350" cy="289073"/>
          </a:xfrm>
          <a:noFill/>
          <a:ln/>
          <a:effectLst>
            <a:outerShdw dist="35921" dir="2700000" algn="ctr" rotWithShape="0">
              <a:srgbClr val="000000"/>
            </a:outerShdw>
          </a:effectLst>
        </p:spPr>
        <p:txBody>
          <a:bodyPr/>
          <a:lstStyle/>
          <a:p>
            <a:pPr lvl="0" algn="r">
              <a:lnSpc>
                <a:spcPct val="80000"/>
              </a:lnSpc>
            </a:pPr>
            <a:r>
              <a:rPr lang="de-CH" sz="1200" dirty="0">
                <a:solidFill>
                  <a:srgbClr val="FFFFFF"/>
                </a:solidFill>
              </a:rPr>
              <a:t>Wie bleibe ich auf Kurs?</a:t>
            </a:r>
          </a:p>
        </p:txBody>
      </p:sp>
    </p:spTree>
    <p:extLst>
      <p:ext uri="{BB962C8B-B14F-4D97-AF65-F5344CB8AC3E}">
        <p14:creationId xmlns:p14="http://schemas.microsoft.com/office/powerpoint/2010/main" val="3521030245"/>
      </p:ext>
    </p:extLst>
  </p:cSld>
  <p:clrMapOvr>
    <a:masterClrMapping/>
  </p:clrMapOvr>
  <p:transition spd="slow">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93980"/>
            <a:ext cx="8352928" cy="5016758"/>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Zugegeben, es handelt sich um eine Frömmigkeit, die den Anschein besonderer Weisheit hat: dieser selbstgewählte Gottesdienst, diese Demut, diese Schonungslosigkeit gegenüber dem eigenen </a:t>
            </a:r>
            <a:r>
              <a:rPr lang="de-CH" sz="3200" dirty="0" smtClean="0">
                <a:ln>
                  <a:solidFill>
                    <a:srgbClr val="000000"/>
                  </a:solidFill>
                </a:ln>
                <a:solidFill>
                  <a:srgbClr val="FFFFFF"/>
                </a:solidFill>
                <a:latin typeface="Arial Rounded MT Bold" pitchFamily="34" charset="0"/>
              </a:rPr>
              <a:t>Körper!</a:t>
            </a:r>
            <a:br>
              <a:rPr lang="de-CH" sz="3200" dirty="0" smtClean="0">
                <a:ln>
                  <a:solidFill>
                    <a:srgbClr val="000000"/>
                  </a:solidFill>
                </a:ln>
                <a:solidFill>
                  <a:srgbClr val="FFFFFF"/>
                </a:solidFill>
                <a:latin typeface="Arial Rounded MT Bold" pitchFamily="34" charset="0"/>
              </a:rPr>
            </a:br>
            <a:r>
              <a:rPr lang="de-CH" sz="3200" dirty="0" smtClean="0">
                <a:ln>
                  <a:solidFill>
                    <a:srgbClr val="000000"/>
                  </a:solidFill>
                </a:ln>
                <a:solidFill>
                  <a:srgbClr val="FFFFFF"/>
                </a:solidFill>
                <a:latin typeface="Arial Rounded MT Bold" pitchFamily="34" charset="0"/>
              </a:rPr>
              <a:t>Doch </a:t>
            </a:r>
            <a:r>
              <a:rPr lang="de-CH" sz="3200" dirty="0">
                <a:ln>
                  <a:solidFill>
                    <a:srgbClr val="000000"/>
                  </a:solidFill>
                </a:ln>
                <a:solidFill>
                  <a:srgbClr val="FFFFFF"/>
                </a:solidFill>
                <a:latin typeface="Arial Rounded MT Bold" pitchFamily="34" charset="0"/>
              </a:rPr>
              <a:t>das alles ist ohne </a:t>
            </a:r>
            <a:r>
              <a:rPr lang="de-CH" sz="3200" dirty="0" smtClean="0">
                <a:ln>
                  <a:solidFill>
                    <a:srgbClr val="000000"/>
                  </a:solidFill>
                </a:ln>
                <a:solidFill>
                  <a:srgbClr val="FFFFFF"/>
                </a:solidFill>
                <a:latin typeface="Arial Rounded MT Bold" pitchFamily="34" charset="0"/>
              </a:rPr>
              <a:t>jeden</a:t>
            </a:r>
            <a:br>
              <a:rPr lang="de-CH" sz="3200" dirty="0" smtClean="0">
                <a:ln>
                  <a:solidFill>
                    <a:srgbClr val="000000"/>
                  </a:solidFill>
                </a:ln>
                <a:solidFill>
                  <a:srgbClr val="FFFFFF"/>
                </a:solidFill>
                <a:latin typeface="Arial Rounded MT Bold" pitchFamily="34" charset="0"/>
              </a:rPr>
            </a:br>
            <a:r>
              <a:rPr lang="de-CH" sz="3200" dirty="0" smtClean="0">
                <a:ln>
                  <a:solidFill>
                    <a:srgbClr val="000000"/>
                  </a:solidFill>
                </a:ln>
                <a:solidFill>
                  <a:srgbClr val="FFFFFF"/>
                </a:solidFill>
                <a:latin typeface="Arial Rounded MT Bold" pitchFamily="34" charset="0"/>
              </a:rPr>
              <a:t>Wert </a:t>
            </a:r>
            <a:r>
              <a:rPr lang="de-CH" sz="3200" dirty="0">
                <a:ln>
                  <a:solidFill>
                    <a:srgbClr val="000000"/>
                  </a:solidFill>
                </a:ln>
                <a:solidFill>
                  <a:srgbClr val="FFFFFF"/>
                </a:solidFill>
                <a:latin typeface="Arial Rounded MT Bold" pitchFamily="34" charset="0"/>
              </a:rPr>
              <a:t>und dient nur dazu, das menschliche </a:t>
            </a:r>
            <a:r>
              <a:rPr lang="de-CH" sz="3200" dirty="0" smtClean="0">
                <a:ln>
                  <a:solidFill>
                    <a:srgbClr val="000000"/>
                  </a:solidFill>
                </a:ln>
                <a:solidFill>
                  <a:srgbClr val="FFFFFF"/>
                </a:solidFill>
                <a:latin typeface="Arial Rounded MT Bold" pitchFamily="34" charset="0"/>
              </a:rPr>
              <a:t>Geltungs-</a:t>
            </a:r>
            <a:br>
              <a:rPr lang="de-CH" sz="3200" dirty="0" smtClean="0">
                <a:ln>
                  <a:solidFill>
                    <a:srgbClr val="000000"/>
                  </a:solidFill>
                </a:ln>
                <a:solidFill>
                  <a:srgbClr val="FFFFFF"/>
                </a:solidFill>
                <a:latin typeface="Arial Rounded MT Bold" pitchFamily="34" charset="0"/>
              </a:rPr>
            </a:br>
            <a:r>
              <a:rPr lang="de-CH" sz="3200" dirty="0" err="1" smtClean="0">
                <a:ln>
                  <a:solidFill>
                    <a:srgbClr val="000000"/>
                  </a:solidFill>
                </a:ln>
                <a:solidFill>
                  <a:srgbClr val="FFFFFF"/>
                </a:solidFill>
                <a:latin typeface="Arial Rounded MT Bold" pitchFamily="34" charset="0"/>
              </a:rPr>
              <a:t>bedürfnis</a:t>
            </a:r>
            <a:r>
              <a:rPr lang="de-CH" sz="3200" dirty="0" smtClean="0">
                <a:ln>
                  <a:solidFill>
                    <a:srgbClr val="000000"/>
                  </a:solidFill>
                </a:ln>
                <a:solidFill>
                  <a:srgbClr val="FFFFFF"/>
                </a:solidFill>
                <a:latin typeface="Arial Rounded MT Bold" pitchFamily="34" charset="0"/>
              </a:rPr>
              <a:t> </a:t>
            </a:r>
            <a:r>
              <a:rPr lang="de-CH" sz="3200" dirty="0">
                <a:ln>
                  <a:solidFill>
                    <a:srgbClr val="000000"/>
                  </a:solidFill>
                </a:ln>
                <a:solidFill>
                  <a:srgbClr val="FFFFFF"/>
                </a:solidFill>
                <a:latin typeface="Arial Rounded MT Bold" pitchFamily="34" charset="0"/>
              </a:rPr>
              <a:t>zu befriedigen.</a:t>
            </a:r>
            <a:endParaRPr lang="de-DE" sz="32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764010" y="5229200"/>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2,23</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220072" y="6453336"/>
            <a:ext cx="3816350" cy="289073"/>
          </a:xfrm>
          <a:noFill/>
          <a:ln/>
          <a:effectLst>
            <a:outerShdw dist="35921" dir="2700000" algn="ctr" rotWithShape="0">
              <a:srgbClr val="000000"/>
            </a:outerShdw>
          </a:effectLst>
        </p:spPr>
        <p:txBody>
          <a:bodyPr/>
          <a:lstStyle/>
          <a:p>
            <a:pPr lvl="0" algn="r">
              <a:lnSpc>
                <a:spcPct val="80000"/>
              </a:lnSpc>
            </a:pPr>
            <a:r>
              <a:rPr lang="de-CH" sz="1200" dirty="0">
                <a:solidFill>
                  <a:srgbClr val="FFFFFF"/>
                </a:solidFill>
              </a:rPr>
              <a:t>Wie bleibe ich auf Kurs?</a:t>
            </a:r>
          </a:p>
        </p:txBody>
      </p:sp>
    </p:spTree>
    <p:extLst>
      <p:ext uri="{BB962C8B-B14F-4D97-AF65-F5344CB8AC3E}">
        <p14:creationId xmlns:p14="http://schemas.microsoft.com/office/powerpoint/2010/main" val="868935113"/>
      </p:ext>
    </p:extLst>
  </p:cSld>
  <p:clrMapOvr>
    <a:masterClrMapping/>
  </p:clrMapOvr>
  <p:transition spd="slow">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238594" name="Rectangle 2"/>
          <p:cNvSpPr>
            <a:spLocks noGrp="1" noChangeArrowheads="1"/>
          </p:cNvSpPr>
          <p:nvPr>
            <p:ph type="ctrTitle"/>
          </p:nvPr>
        </p:nvSpPr>
        <p:spPr>
          <a:xfrm>
            <a:off x="107504" y="206872"/>
            <a:ext cx="8784976" cy="1421928"/>
          </a:xfrm>
          <a:effectLst>
            <a:outerShdw dist="35921" dir="2700000" algn="ctr" rotWithShape="0">
              <a:srgbClr val="000000"/>
            </a:outerShdw>
          </a:effectLst>
        </p:spPr>
        <p:txBody>
          <a:bodyPr wrap="square">
            <a:spAutoFit/>
          </a:bodyPr>
          <a:lstStyle/>
          <a:p>
            <a:pPr marL="1117600" indent="-1117600" algn="l"/>
            <a:r>
              <a:rPr lang="de-DE" sz="5400" dirty="0">
                <a:ln>
                  <a:solidFill>
                    <a:srgbClr val="000000"/>
                  </a:solidFill>
                </a:ln>
                <a:solidFill>
                  <a:schemeClr val="bg1"/>
                </a:solidFill>
                <a:latin typeface="Arial Rounded MT Bold" pitchFamily="34" charset="0"/>
              </a:rPr>
              <a:t>I.    </a:t>
            </a:r>
            <a:r>
              <a:rPr lang="de-DE" sz="5400" dirty="0" smtClean="0">
                <a:ln>
                  <a:solidFill>
                    <a:srgbClr val="000000"/>
                  </a:solidFill>
                </a:ln>
                <a:solidFill>
                  <a:schemeClr val="bg1"/>
                </a:solidFill>
                <a:latin typeface="Arial Rounded MT Bold" pitchFamily="34" charset="0"/>
              </a:rPr>
              <a:t>Lass Dich nicht beeindrucken</a:t>
            </a:r>
            <a:endParaRPr lang="de-CH" sz="5400" dirty="0">
              <a:ln>
                <a:solidFill>
                  <a:srgbClr val="000000"/>
                </a:solidFill>
              </a:ln>
              <a:solidFill>
                <a:schemeClr val="bg1"/>
              </a:solidFill>
              <a:latin typeface="Arial Rounded MT Bold" pitchFamily="34" charset="0"/>
            </a:endParaRPr>
          </a:p>
        </p:txBody>
      </p:sp>
      <p:sp>
        <p:nvSpPr>
          <p:cNvPr id="238595" name="Rectangle 3"/>
          <p:cNvSpPr>
            <a:spLocks noGrp="1" noChangeArrowheads="1"/>
          </p:cNvSpPr>
          <p:nvPr>
            <p:ph type="subTitle" idx="1"/>
          </p:nvPr>
        </p:nvSpPr>
        <p:spPr>
          <a:xfrm>
            <a:off x="5220072" y="6465895"/>
            <a:ext cx="3816350" cy="361081"/>
          </a:xfrm>
          <a:effectLst>
            <a:outerShdw dist="35921" dir="2700000" algn="ctr" rotWithShape="0">
              <a:srgbClr val="000000"/>
            </a:outerShdw>
          </a:effectLst>
        </p:spPr>
        <p:txBody>
          <a:bodyPr/>
          <a:lstStyle/>
          <a:p>
            <a:pPr lvl="0" algn="r">
              <a:lnSpc>
                <a:spcPct val="80000"/>
              </a:lnSpc>
            </a:pPr>
            <a:r>
              <a:rPr lang="de-CH" sz="1200" dirty="0">
                <a:solidFill>
                  <a:srgbClr val="FFFFFF"/>
                </a:solidFill>
              </a:rPr>
              <a:t>Wie bleibe ich auf Kurs?</a:t>
            </a:r>
          </a:p>
        </p:txBody>
      </p:sp>
    </p:spTree>
  </p:cSld>
  <p:clrMapOvr>
    <a:masterClrMapping/>
  </p:clrMapOvr>
  <p:transition spd="slow">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93980"/>
            <a:ext cx="8855813" cy="3970318"/>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a:solidFill>
                    <a:srgbClr val="000000"/>
                  </a:solidFill>
                </a:ln>
                <a:solidFill>
                  <a:srgbClr val="FFFFFF"/>
                </a:solidFill>
                <a:latin typeface="Arial Rounded MT Bold" pitchFamily="34" charset="0"/>
              </a:rPr>
              <a:t>"Zugegeben, es handelt sich um eine Frömmigkeit, die den Anschein besonderer Weisheit hat: dieser selbstgewählte </a:t>
            </a:r>
            <a:r>
              <a:rPr lang="de-CH" sz="3600" dirty="0" smtClean="0">
                <a:ln>
                  <a:solidFill>
                    <a:srgbClr val="000000"/>
                  </a:solidFill>
                </a:ln>
                <a:solidFill>
                  <a:srgbClr val="FFFFFF"/>
                </a:solidFill>
                <a:latin typeface="Arial Rounded MT Bold" pitchFamily="34" charset="0"/>
              </a:rPr>
              <a:t>Gottesdienst,</a:t>
            </a:r>
            <a:br>
              <a:rPr lang="de-CH" sz="3600" dirty="0" smtClean="0">
                <a:ln>
                  <a:solidFill>
                    <a:srgbClr val="000000"/>
                  </a:solidFill>
                </a:ln>
                <a:solidFill>
                  <a:srgbClr val="FFFFFF"/>
                </a:solidFill>
                <a:latin typeface="Arial Rounded MT Bold" pitchFamily="34" charset="0"/>
              </a:rPr>
            </a:br>
            <a:r>
              <a:rPr lang="de-CH" sz="3600" dirty="0" smtClean="0">
                <a:ln>
                  <a:solidFill>
                    <a:srgbClr val="000000"/>
                  </a:solidFill>
                </a:ln>
                <a:solidFill>
                  <a:srgbClr val="FFFFFF"/>
                </a:solidFill>
                <a:latin typeface="Arial Rounded MT Bold" pitchFamily="34" charset="0"/>
              </a:rPr>
              <a:t>diese </a:t>
            </a:r>
            <a:r>
              <a:rPr lang="de-CH" sz="3600" dirty="0">
                <a:ln>
                  <a:solidFill>
                    <a:srgbClr val="000000"/>
                  </a:solidFill>
                </a:ln>
                <a:solidFill>
                  <a:srgbClr val="FFFFFF"/>
                </a:solidFill>
                <a:latin typeface="Arial Rounded MT Bold" pitchFamily="34" charset="0"/>
              </a:rPr>
              <a:t>Demut, diese Schonungslosigkeit gegenüber </a:t>
            </a:r>
            <a:r>
              <a:rPr lang="de-CH" sz="3600" dirty="0" smtClean="0">
                <a:ln>
                  <a:solidFill>
                    <a:srgbClr val="000000"/>
                  </a:solidFill>
                </a:ln>
                <a:solidFill>
                  <a:srgbClr val="FFFFFF"/>
                </a:solidFill>
                <a:latin typeface="Arial Rounded MT Bold" pitchFamily="34" charset="0"/>
              </a:rPr>
              <a:t>dem</a:t>
            </a:r>
            <a:br>
              <a:rPr lang="de-CH" sz="3600" dirty="0" smtClean="0">
                <a:ln>
                  <a:solidFill>
                    <a:srgbClr val="000000"/>
                  </a:solidFill>
                </a:ln>
                <a:solidFill>
                  <a:srgbClr val="FFFFFF"/>
                </a:solidFill>
                <a:latin typeface="Arial Rounded MT Bold" pitchFamily="34" charset="0"/>
              </a:rPr>
            </a:br>
            <a:r>
              <a:rPr lang="de-CH" sz="3600" dirty="0" smtClean="0">
                <a:ln>
                  <a:solidFill>
                    <a:srgbClr val="000000"/>
                  </a:solidFill>
                </a:ln>
                <a:solidFill>
                  <a:srgbClr val="FFFFFF"/>
                </a:solidFill>
                <a:latin typeface="Arial Rounded MT Bold" pitchFamily="34" charset="0"/>
              </a:rPr>
              <a:t>eigenen </a:t>
            </a:r>
            <a:r>
              <a:rPr lang="de-CH" sz="3600" dirty="0">
                <a:ln>
                  <a:solidFill>
                    <a:srgbClr val="000000"/>
                  </a:solidFill>
                </a:ln>
                <a:solidFill>
                  <a:srgbClr val="FFFFFF"/>
                </a:solidFill>
                <a:latin typeface="Arial Rounded MT Bold" pitchFamily="34" charset="0"/>
              </a:rPr>
              <a:t>Körper!“</a:t>
            </a:r>
            <a:endParaRPr lang="de-DE" sz="36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762839" y="4509120"/>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2,23</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220072" y="6453336"/>
            <a:ext cx="3816350" cy="289073"/>
          </a:xfrm>
          <a:noFill/>
          <a:ln/>
          <a:effectLst>
            <a:outerShdw dist="35921" dir="2700000" algn="ctr" rotWithShape="0">
              <a:srgbClr val="000000"/>
            </a:outerShdw>
          </a:effectLst>
        </p:spPr>
        <p:txBody>
          <a:bodyPr/>
          <a:lstStyle/>
          <a:p>
            <a:pPr lvl="0" algn="r">
              <a:lnSpc>
                <a:spcPct val="80000"/>
              </a:lnSpc>
            </a:pPr>
            <a:r>
              <a:rPr lang="de-CH" sz="1200" dirty="0">
                <a:solidFill>
                  <a:srgbClr val="FFFFFF"/>
                </a:solidFill>
              </a:rPr>
              <a:t>Wie bleibe ich auf Kurs?</a:t>
            </a:r>
          </a:p>
        </p:txBody>
      </p:sp>
    </p:spTree>
    <p:extLst>
      <p:ext uri="{BB962C8B-B14F-4D97-AF65-F5344CB8AC3E}">
        <p14:creationId xmlns:p14="http://schemas.microsoft.com/office/powerpoint/2010/main" val="4186608105"/>
      </p:ext>
    </p:extLst>
  </p:cSld>
  <p:clrMapOvr>
    <a:masterClrMapping/>
  </p:clrMapOvr>
  <p:transition spd="slow">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93980"/>
            <a:ext cx="8856984" cy="230832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a:solidFill>
                    <a:srgbClr val="000000"/>
                  </a:solidFill>
                </a:ln>
                <a:solidFill>
                  <a:srgbClr val="FFFFFF"/>
                </a:solidFill>
                <a:latin typeface="Arial Rounded MT Bold" pitchFamily="34" charset="0"/>
              </a:rPr>
              <a:t>„Niemand soll euch also Vorhaltungen machen wegen dem, was ihr esst oder trinkt oder was ihr an den Festen, am </a:t>
            </a:r>
            <a:r>
              <a:rPr lang="de-CH" sz="3600" dirty="0" err="1">
                <a:ln>
                  <a:solidFill>
                    <a:srgbClr val="000000"/>
                  </a:solidFill>
                </a:ln>
                <a:solidFill>
                  <a:srgbClr val="FFFFFF"/>
                </a:solidFill>
                <a:latin typeface="Arial Rounded MT Bold" pitchFamily="34" charset="0"/>
              </a:rPr>
              <a:t>Neumondstag</a:t>
            </a:r>
            <a:r>
              <a:rPr lang="de-CH" sz="3600" dirty="0">
                <a:ln>
                  <a:solidFill>
                    <a:srgbClr val="000000"/>
                  </a:solidFill>
                </a:ln>
                <a:solidFill>
                  <a:srgbClr val="FFFFFF"/>
                </a:solidFill>
                <a:latin typeface="Arial Rounded MT Bold" pitchFamily="34" charset="0"/>
              </a:rPr>
              <a:t> oder am Sabbat tut.“</a:t>
            </a:r>
            <a:endParaRPr lang="de-DE" sz="36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691680" y="2564904"/>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2,16</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220072" y="6453336"/>
            <a:ext cx="3816350" cy="289073"/>
          </a:xfrm>
          <a:noFill/>
          <a:ln/>
          <a:effectLst>
            <a:outerShdw dist="35921" dir="2700000" algn="ctr" rotWithShape="0">
              <a:srgbClr val="000000"/>
            </a:outerShdw>
          </a:effectLst>
        </p:spPr>
        <p:txBody>
          <a:bodyPr/>
          <a:lstStyle/>
          <a:p>
            <a:pPr lvl="0" algn="r">
              <a:lnSpc>
                <a:spcPct val="80000"/>
              </a:lnSpc>
            </a:pPr>
            <a:r>
              <a:rPr lang="de-CH" sz="1200" dirty="0">
                <a:solidFill>
                  <a:srgbClr val="FFFFFF"/>
                </a:solidFill>
              </a:rPr>
              <a:t>Wie bleibe ich auf Kurs?</a:t>
            </a:r>
          </a:p>
        </p:txBody>
      </p:sp>
    </p:spTree>
    <p:extLst>
      <p:ext uri="{BB962C8B-B14F-4D97-AF65-F5344CB8AC3E}">
        <p14:creationId xmlns:p14="http://schemas.microsoft.com/office/powerpoint/2010/main" val="110426586"/>
      </p:ext>
    </p:extLst>
  </p:cSld>
  <p:clrMapOvr>
    <a:masterClrMapping/>
  </p:clrMapOvr>
  <p:transition spd="slow">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93980"/>
            <a:ext cx="8856984" cy="286232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a:solidFill>
                    <a:srgbClr val="000000"/>
                  </a:solidFill>
                </a:ln>
                <a:solidFill>
                  <a:srgbClr val="FFFFFF"/>
                </a:solidFill>
                <a:latin typeface="Arial Rounded MT Bold" pitchFamily="34" charset="0"/>
              </a:rPr>
              <a:t>„Das ist doch alles nur ein Abbild und ein Schatten der Dinge, die Gott angekündigt hatte und </a:t>
            </a:r>
            <a:r>
              <a:rPr lang="de-CH" sz="3600" dirty="0" smtClean="0">
                <a:ln>
                  <a:solidFill>
                    <a:srgbClr val="000000"/>
                  </a:solidFill>
                </a:ln>
                <a:solidFill>
                  <a:srgbClr val="FFFFFF"/>
                </a:solidFill>
                <a:latin typeface="Arial Rounded MT Bold" pitchFamily="34" charset="0"/>
              </a:rPr>
              <a:t>die</a:t>
            </a:r>
            <a:br>
              <a:rPr lang="de-CH" sz="3600" dirty="0" smtClean="0">
                <a:ln>
                  <a:solidFill>
                    <a:srgbClr val="000000"/>
                  </a:solidFill>
                </a:ln>
                <a:solidFill>
                  <a:srgbClr val="FFFFFF"/>
                </a:solidFill>
                <a:latin typeface="Arial Rounded MT Bold" pitchFamily="34" charset="0"/>
              </a:rPr>
            </a:br>
            <a:r>
              <a:rPr lang="de-CH" sz="3600" dirty="0" smtClean="0">
                <a:ln>
                  <a:solidFill>
                    <a:srgbClr val="000000"/>
                  </a:solidFill>
                </a:ln>
                <a:solidFill>
                  <a:srgbClr val="FFFFFF"/>
                </a:solidFill>
                <a:latin typeface="Arial Rounded MT Bold" pitchFamily="34" charset="0"/>
              </a:rPr>
              <a:t>in </a:t>
            </a:r>
            <a:r>
              <a:rPr lang="de-CH" sz="3600" dirty="0">
                <a:ln>
                  <a:solidFill>
                    <a:srgbClr val="000000"/>
                  </a:solidFill>
                </a:ln>
                <a:solidFill>
                  <a:srgbClr val="FFFFFF"/>
                </a:solidFill>
                <a:latin typeface="Arial Rounded MT Bold" pitchFamily="34" charset="0"/>
              </a:rPr>
              <a:t>Christus </a:t>
            </a:r>
            <a:r>
              <a:rPr lang="de-CH" sz="3600" dirty="0" smtClean="0">
                <a:ln>
                  <a:solidFill>
                    <a:srgbClr val="000000"/>
                  </a:solidFill>
                </a:ln>
                <a:solidFill>
                  <a:srgbClr val="FFFFFF"/>
                </a:solidFill>
                <a:latin typeface="Arial Rounded MT Bold" pitchFamily="34" charset="0"/>
              </a:rPr>
              <a:t>Wirklichkeit</a:t>
            </a:r>
            <a:br>
              <a:rPr lang="de-CH" sz="3600" dirty="0" smtClean="0">
                <a:ln>
                  <a:solidFill>
                    <a:srgbClr val="000000"/>
                  </a:solidFill>
                </a:ln>
                <a:solidFill>
                  <a:srgbClr val="FFFFFF"/>
                </a:solidFill>
                <a:latin typeface="Arial Rounded MT Bold" pitchFamily="34" charset="0"/>
              </a:rPr>
            </a:br>
            <a:r>
              <a:rPr lang="de-CH" sz="3600" dirty="0" smtClean="0">
                <a:ln>
                  <a:solidFill>
                    <a:srgbClr val="000000"/>
                  </a:solidFill>
                </a:ln>
                <a:solidFill>
                  <a:srgbClr val="FFFFFF"/>
                </a:solidFill>
                <a:latin typeface="Arial Rounded MT Bold" pitchFamily="34" charset="0"/>
              </a:rPr>
              <a:t>geworden </a:t>
            </a:r>
            <a:r>
              <a:rPr lang="de-CH" sz="3600" dirty="0">
                <a:ln>
                  <a:solidFill>
                    <a:srgbClr val="000000"/>
                  </a:solidFill>
                </a:ln>
                <a:solidFill>
                  <a:srgbClr val="FFFFFF"/>
                </a:solidFill>
                <a:latin typeface="Arial Rounded MT Bold" pitchFamily="34" charset="0"/>
              </a:rPr>
              <a:t>sind.“</a:t>
            </a:r>
            <a:endParaRPr lang="de-DE" sz="36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762839" y="2852936"/>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2,17</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220072" y="6453336"/>
            <a:ext cx="3816350" cy="289073"/>
          </a:xfrm>
          <a:noFill/>
          <a:ln/>
          <a:effectLst>
            <a:outerShdw dist="35921" dir="2700000" algn="ctr" rotWithShape="0">
              <a:srgbClr val="000000"/>
            </a:outerShdw>
          </a:effectLst>
        </p:spPr>
        <p:txBody>
          <a:bodyPr/>
          <a:lstStyle/>
          <a:p>
            <a:pPr lvl="0" algn="r">
              <a:lnSpc>
                <a:spcPct val="80000"/>
              </a:lnSpc>
            </a:pPr>
            <a:r>
              <a:rPr lang="de-CH" sz="1200" dirty="0">
                <a:solidFill>
                  <a:srgbClr val="FFFFFF"/>
                </a:solidFill>
              </a:rPr>
              <a:t>Wie bleibe ich auf Kurs?</a:t>
            </a:r>
          </a:p>
        </p:txBody>
      </p:sp>
    </p:spTree>
    <p:extLst>
      <p:ext uri="{BB962C8B-B14F-4D97-AF65-F5344CB8AC3E}">
        <p14:creationId xmlns:p14="http://schemas.microsoft.com/office/powerpoint/2010/main" val="1292949929"/>
      </p:ext>
    </p:extLst>
  </p:cSld>
  <p:clrMapOvr>
    <a:masterClrMapping/>
  </p:clrMapOvr>
  <p:transition spd="slow">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2843808" y="72043"/>
            <a:ext cx="6192688" cy="415498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4400" dirty="0">
                <a:ln w="22225">
                  <a:solidFill>
                    <a:srgbClr val="000000"/>
                  </a:solidFill>
                </a:ln>
                <a:solidFill>
                  <a:srgbClr val="FFFFFF"/>
                </a:solidFill>
                <a:latin typeface="Arial Rounded MT Bold" pitchFamily="34" charset="0"/>
              </a:rPr>
              <a:t>„Mit Christus ist das Ziel erreicht, um das es im Gesetz geht: Jeder, der an ihn glaubt, wird für gerecht erklärt.“</a:t>
            </a:r>
            <a:endParaRPr lang="de-DE" sz="4400" dirty="0">
              <a:ln w="22225">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843808" y="4283804"/>
            <a:ext cx="5976937"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Römer-Brief 10,4</a:t>
            </a:r>
            <a:endParaRPr lang="de-DE" sz="18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220146" y="6525344"/>
            <a:ext cx="3816350" cy="289073"/>
          </a:xfrm>
          <a:noFill/>
          <a:ln/>
          <a:effectLst>
            <a:outerShdw dist="35921" dir="2700000" algn="ctr" rotWithShape="0">
              <a:srgbClr val="000000"/>
            </a:outerShdw>
          </a:effectLst>
        </p:spPr>
        <p:txBody>
          <a:bodyPr/>
          <a:lstStyle/>
          <a:p>
            <a:pPr algn="r">
              <a:lnSpc>
                <a:spcPct val="80000"/>
              </a:lnSpc>
            </a:pPr>
            <a:r>
              <a:rPr lang="de-CH" sz="1200" dirty="0">
                <a:solidFill>
                  <a:srgbClr val="FFFFFF"/>
                </a:solidFill>
              </a:rPr>
              <a:t>Wie bleibe ich auf Kurs?</a:t>
            </a:r>
          </a:p>
        </p:txBody>
      </p:sp>
    </p:spTree>
    <p:extLst>
      <p:ext uri="{BB962C8B-B14F-4D97-AF65-F5344CB8AC3E}">
        <p14:creationId xmlns:p14="http://schemas.microsoft.com/office/powerpoint/2010/main" val="560054452"/>
      </p:ext>
    </p:extLst>
  </p:cSld>
  <p:clrMapOvr>
    <a:masterClrMapping/>
  </p:clrMapOvr>
  <p:transition spd="slow">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53000" b="-53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107504" y="72043"/>
            <a:ext cx="6120680" cy="452431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w="22225">
                  <a:solidFill>
                    <a:srgbClr val="000000"/>
                  </a:solidFill>
                </a:ln>
                <a:solidFill>
                  <a:srgbClr val="FFFFFF"/>
                </a:solidFill>
                <a:latin typeface="Arial Rounded MT Bold" pitchFamily="34" charset="0"/>
              </a:rPr>
              <a:t>„Wenn ihr versucht, mit Hilfe des Gesetzes vor Gott gerecht dazustehen, habt ihr euch aus der Verbindung mit Christus gelöst, und euer Leben steht nicht </a:t>
            </a:r>
            <a:r>
              <a:rPr lang="de-CH" sz="3600" dirty="0" smtClean="0">
                <a:ln w="22225">
                  <a:solidFill>
                    <a:srgbClr val="000000"/>
                  </a:solidFill>
                </a:ln>
                <a:solidFill>
                  <a:srgbClr val="FFFFFF"/>
                </a:solidFill>
                <a:latin typeface="Arial Rounded MT Bold" pitchFamily="34" charset="0"/>
              </a:rPr>
              <a:t>mehr</a:t>
            </a:r>
            <a:br>
              <a:rPr lang="de-CH" sz="3600" dirty="0" smtClean="0">
                <a:ln w="22225">
                  <a:solidFill>
                    <a:srgbClr val="000000"/>
                  </a:solidFill>
                </a:ln>
                <a:solidFill>
                  <a:srgbClr val="FFFFFF"/>
                </a:solidFill>
                <a:latin typeface="Arial Rounded MT Bold" pitchFamily="34" charset="0"/>
              </a:rPr>
            </a:br>
            <a:r>
              <a:rPr lang="de-CH" sz="3600" dirty="0" smtClean="0">
                <a:ln w="22225">
                  <a:solidFill>
                    <a:srgbClr val="000000"/>
                  </a:solidFill>
                </a:ln>
                <a:solidFill>
                  <a:srgbClr val="FFFFFF"/>
                </a:solidFill>
                <a:latin typeface="Arial Rounded MT Bold" pitchFamily="34" charset="0"/>
              </a:rPr>
              <a:t>unter </a:t>
            </a:r>
            <a:r>
              <a:rPr lang="de-CH" sz="3600" dirty="0">
                <a:ln w="22225">
                  <a:solidFill>
                    <a:srgbClr val="000000"/>
                  </a:solidFill>
                </a:ln>
                <a:solidFill>
                  <a:srgbClr val="FFFFFF"/>
                </a:solidFill>
                <a:latin typeface="Arial Rounded MT Bold" pitchFamily="34" charset="0"/>
              </a:rPr>
              <a:t>der Gnade.“</a:t>
            </a:r>
            <a:endParaRPr lang="de-DE" sz="3600" dirty="0">
              <a:ln w="22225">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843808" y="4293096"/>
            <a:ext cx="5976937"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Galater-Brief 5,4</a:t>
            </a:r>
            <a:endParaRPr lang="de-DE" sz="18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220146" y="6525344"/>
            <a:ext cx="3816350" cy="289073"/>
          </a:xfrm>
          <a:noFill/>
          <a:ln/>
          <a:effectLst>
            <a:outerShdw dist="35921" dir="2700000" algn="ctr" rotWithShape="0">
              <a:srgbClr val="000000"/>
            </a:outerShdw>
          </a:effectLst>
        </p:spPr>
        <p:txBody>
          <a:bodyPr/>
          <a:lstStyle/>
          <a:p>
            <a:pPr algn="r">
              <a:lnSpc>
                <a:spcPct val="80000"/>
              </a:lnSpc>
            </a:pPr>
            <a:r>
              <a:rPr lang="de-CH" sz="1200" dirty="0">
                <a:solidFill>
                  <a:srgbClr val="FFFFFF"/>
                </a:solidFill>
              </a:rPr>
              <a:t>Wie bleibe ich auf Kurs?</a:t>
            </a:r>
          </a:p>
        </p:txBody>
      </p:sp>
    </p:spTree>
    <p:extLst>
      <p:ext uri="{BB962C8B-B14F-4D97-AF65-F5344CB8AC3E}">
        <p14:creationId xmlns:p14="http://schemas.microsoft.com/office/powerpoint/2010/main" val="1526449887"/>
      </p:ext>
    </p:extLst>
  </p:cSld>
  <p:clrMapOvr>
    <a:masterClrMapping/>
  </p:clrMapOvr>
  <p:transition spd="slow">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93980"/>
            <a:ext cx="8856984" cy="452431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„Lasst euch den Sieg von niemand absprechen, der sich darin gefällt, in vorgespielter Demut nicht Gott selbst anzubeten, sondern die Engel, und der sich dafür auf irgendwelche Visionen beruft, die er angeblich gehabt hat. Die selbstsüchtige Einstellung solcher </a:t>
            </a:r>
            <a:r>
              <a:rPr lang="de-CH" sz="3200" dirty="0" smtClean="0">
                <a:ln>
                  <a:solidFill>
                    <a:srgbClr val="000000"/>
                  </a:solidFill>
                </a:ln>
                <a:solidFill>
                  <a:srgbClr val="FFFFFF"/>
                </a:solidFill>
                <a:latin typeface="Arial Rounded MT Bold" pitchFamily="34" charset="0"/>
              </a:rPr>
              <a:t>Menschen</a:t>
            </a:r>
            <a:br>
              <a:rPr lang="de-CH" sz="3200" dirty="0" smtClean="0">
                <a:ln>
                  <a:solidFill>
                    <a:srgbClr val="000000"/>
                  </a:solidFill>
                </a:ln>
                <a:solidFill>
                  <a:srgbClr val="FFFFFF"/>
                </a:solidFill>
                <a:latin typeface="Arial Rounded MT Bold" pitchFamily="34" charset="0"/>
              </a:rPr>
            </a:br>
            <a:r>
              <a:rPr lang="de-CH" sz="3200" dirty="0" smtClean="0">
                <a:ln>
                  <a:solidFill>
                    <a:srgbClr val="000000"/>
                  </a:solidFill>
                </a:ln>
                <a:solidFill>
                  <a:srgbClr val="FFFFFF"/>
                </a:solidFill>
                <a:latin typeface="Arial Rounded MT Bold" pitchFamily="34" charset="0"/>
              </a:rPr>
              <a:t>bringt </a:t>
            </a:r>
            <a:r>
              <a:rPr lang="de-CH" sz="3200" dirty="0">
                <a:ln>
                  <a:solidFill>
                    <a:srgbClr val="000000"/>
                  </a:solidFill>
                </a:ln>
                <a:solidFill>
                  <a:srgbClr val="FFFFFF"/>
                </a:solidFill>
                <a:latin typeface="Arial Rounded MT Bold" pitchFamily="34" charset="0"/>
              </a:rPr>
              <a:t>sie dazu, sich </a:t>
            </a:r>
            <a:r>
              <a:rPr lang="de-CH" sz="3200" dirty="0" smtClean="0">
                <a:ln>
                  <a:solidFill>
                    <a:srgbClr val="000000"/>
                  </a:solidFill>
                </a:ln>
                <a:solidFill>
                  <a:srgbClr val="FFFFFF"/>
                </a:solidFill>
                <a:latin typeface="Arial Rounded MT Bold" pitchFamily="34" charset="0"/>
              </a:rPr>
              <a:t>ohne</a:t>
            </a:r>
            <a:br>
              <a:rPr lang="de-CH" sz="3200" dirty="0" smtClean="0">
                <a:ln>
                  <a:solidFill>
                    <a:srgbClr val="000000"/>
                  </a:solidFill>
                </a:ln>
                <a:solidFill>
                  <a:srgbClr val="FFFFFF"/>
                </a:solidFill>
                <a:latin typeface="Arial Rounded MT Bold" pitchFamily="34" charset="0"/>
              </a:rPr>
            </a:br>
            <a:r>
              <a:rPr lang="de-CH" sz="3200" dirty="0" smtClean="0">
                <a:ln>
                  <a:solidFill>
                    <a:srgbClr val="000000"/>
                  </a:solidFill>
                </a:ln>
                <a:solidFill>
                  <a:srgbClr val="FFFFFF"/>
                </a:solidFill>
                <a:latin typeface="Arial Rounded MT Bold" pitchFamily="34" charset="0"/>
              </a:rPr>
              <a:t>jeden </a:t>
            </a:r>
            <a:r>
              <a:rPr lang="de-CH" sz="3200" dirty="0">
                <a:ln>
                  <a:solidFill>
                    <a:srgbClr val="000000"/>
                  </a:solidFill>
                </a:ln>
                <a:solidFill>
                  <a:srgbClr val="FFFFFF"/>
                </a:solidFill>
                <a:latin typeface="Arial Rounded MT Bold" pitchFamily="34" charset="0"/>
              </a:rPr>
              <a:t>Grund aufzuspielen.“</a:t>
            </a:r>
            <a:endParaRPr lang="de-DE" sz="32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619672" y="4653136"/>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2,18</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220072" y="6453336"/>
            <a:ext cx="3816350" cy="289073"/>
          </a:xfrm>
          <a:noFill/>
          <a:ln/>
          <a:effectLst>
            <a:outerShdw dist="35921" dir="2700000" algn="ctr" rotWithShape="0">
              <a:srgbClr val="000000"/>
            </a:outerShdw>
          </a:effectLst>
        </p:spPr>
        <p:txBody>
          <a:bodyPr/>
          <a:lstStyle/>
          <a:p>
            <a:pPr lvl="0" algn="r">
              <a:lnSpc>
                <a:spcPct val="80000"/>
              </a:lnSpc>
            </a:pPr>
            <a:r>
              <a:rPr lang="de-CH" sz="1200" dirty="0">
                <a:solidFill>
                  <a:srgbClr val="FFFFFF"/>
                </a:solidFill>
              </a:rPr>
              <a:t>Wie bleibe ich auf Kurs?</a:t>
            </a:r>
          </a:p>
        </p:txBody>
      </p:sp>
    </p:spTree>
    <p:extLst>
      <p:ext uri="{BB962C8B-B14F-4D97-AF65-F5344CB8AC3E}">
        <p14:creationId xmlns:p14="http://schemas.microsoft.com/office/powerpoint/2010/main" val="3866545922"/>
      </p:ext>
    </p:extLst>
  </p:cSld>
  <p:clrMapOvr>
    <a:masterClrMapping/>
  </p:clrMapOvr>
  <p:transition spd="slow">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35496" y="44624"/>
            <a:ext cx="8568952" cy="341632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a:solidFill>
                    <a:srgbClr val="000000"/>
                  </a:solidFill>
                </a:ln>
                <a:solidFill>
                  <a:srgbClr val="FFFFFF"/>
                </a:solidFill>
                <a:latin typeface="Arial Rounded MT Bold" pitchFamily="34" charset="0"/>
              </a:rPr>
              <a:t>„Statt sich an den zu halten, der das Haupt der Gemeinde ist. Er sorgt dafür, dass der ganze Leib – gestützt und zusammengehalten durch die verschiedenen Gelenke und Bänder – so wächst, wie Gott es möchte.“</a:t>
            </a:r>
            <a:endParaRPr lang="de-DE" sz="36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619672" y="4581128"/>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2,19</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220072" y="6453336"/>
            <a:ext cx="3816350" cy="289073"/>
          </a:xfrm>
          <a:noFill/>
          <a:ln/>
          <a:effectLst>
            <a:outerShdw dist="35921" dir="2700000" algn="ctr" rotWithShape="0">
              <a:srgbClr val="000000"/>
            </a:outerShdw>
          </a:effectLst>
        </p:spPr>
        <p:txBody>
          <a:bodyPr/>
          <a:lstStyle/>
          <a:p>
            <a:pPr lvl="0" algn="r">
              <a:lnSpc>
                <a:spcPct val="80000"/>
              </a:lnSpc>
            </a:pPr>
            <a:r>
              <a:rPr lang="de-CH" sz="1200" dirty="0">
                <a:solidFill>
                  <a:srgbClr val="FFFFFF"/>
                </a:solidFill>
              </a:rPr>
              <a:t>Wie bleibe ich auf Kurs?</a:t>
            </a:r>
          </a:p>
        </p:txBody>
      </p:sp>
    </p:spTree>
    <p:extLst>
      <p:ext uri="{BB962C8B-B14F-4D97-AF65-F5344CB8AC3E}">
        <p14:creationId xmlns:p14="http://schemas.microsoft.com/office/powerpoint/2010/main" val="198458635"/>
      </p:ext>
    </p:extLst>
  </p:cSld>
  <p:clrMapOvr>
    <a:masterClrMapping/>
  </p:clrMapOvr>
  <p:transition spd="slow">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3000" r="-3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5497" y="8698"/>
            <a:ext cx="5400600" cy="2800767"/>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4400" dirty="0">
                <a:ln>
                  <a:solidFill>
                    <a:srgbClr val="000000"/>
                  </a:solidFill>
                </a:ln>
                <a:solidFill>
                  <a:srgbClr val="FFFFFF"/>
                </a:solidFill>
                <a:latin typeface="Arial Rounded MT Bold" pitchFamily="34" charset="0"/>
              </a:rPr>
              <a:t>„Nur wenn der Sohn euch frei macht, seid ihr wirklich frei.“</a:t>
            </a:r>
            <a:endParaRPr lang="de-DE" sz="44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987824" y="4437112"/>
            <a:ext cx="5976937"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Johannes-Evangelium 8,36</a:t>
            </a:r>
            <a:endParaRPr lang="de-DE" sz="18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220146" y="6525344"/>
            <a:ext cx="3816350" cy="289073"/>
          </a:xfrm>
          <a:noFill/>
          <a:ln/>
          <a:effectLst>
            <a:outerShdw dist="35921" dir="2700000" algn="ctr" rotWithShape="0">
              <a:srgbClr val="000000"/>
            </a:outerShdw>
          </a:effectLst>
        </p:spPr>
        <p:txBody>
          <a:bodyPr/>
          <a:lstStyle/>
          <a:p>
            <a:pPr algn="r">
              <a:lnSpc>
                <a:spcPct val="80000"/>
              </a:lnSpc>
            </a:pPr>
            <a:r>
              <a:rPr lang="de-CH" sz="1200" dirty="0">
                <a:solidFill>
                  <a:srgbClr val="FFFFFF"/>
                </a:solidFill>
              </a:rPr>
              <a:t>Wie bleibe ich auf Kurs?</a:t>
            </a:r>
          </a:p>
        </p:txBody>
      </p:sp>
    </p:spTree>
    <p:extLst>
      <p:ext uri="{BB962C8B-B14F-4D97-AF65-F5344CB8AC3E}">
        <p14:creationId xmlns:p14="http://schemas.microsoft.com/office/powerpoint/2010/main" val="2137256096"/>
      </p:ext>
    </p:extLst>
  </p:cSld>
  <p:clrMapOvr>
    <a:masterClrMapping/>
  </p:clrMapOvr>
  <p:transition spd="slow">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93980"/>
            <a:ext cx="8856984" cy="193899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4000" dirty="0">
                <a:ln>
                  <a:solidFill>
                    <a:srgbClr val="000000"/>
                  </a:solidFill>
                </a:ln>
                <a:solidFill>
                  <a:srgbClr val="FFFFFF"/>
                </a:solidFill>
                <a:latin typeface="Arial Rounded MT Bold" pitchFamily="34" charset="0"/>
              </a:rPr>
              <a:t>„Das alles ist ohne jeden Wert und dient nur dazu, das menschliche Geltungsbedürfnis zu befriedigen.“</a:t>
            </a:r>
            <a:endParaRPr lang="de-DE" sz="40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619672" y="2309740"/>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2,23</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220072" y="6453336"/>
            <a:ext cx="3816350" cy="289073"/>
          </a:xfrm>
          <a:noFill/>
          <a:ln/>
          <a:effectLst>
            <a:outerShdw dist="35921" dir="2700000" algn="ctr" rotWithShape="0">
              <a:srgbClr val="000000"/>
            </a:outerShdw>
          </a:effectLst>
        </p:spPr>
        <p:txBody>
          <a:bodyPr/>
          <a:lstStyle/>
          <a:p>
            <a:pPr lvl="0" algn="r">
              <a:lnSpc>
                <a:spcPct val="80000"/>
              </a:lnSpc>
            </a:pPr>
            <a:r>
              <a:rPr lang="de-CH" sz="1200" dirty="0">
                <a:solidFill>
                  <a:srgbClr val="FFFFFF"/>
                </a:solidFill>
              </a:rPr>
              <a:t>Wie bleibe ich auf Kurs?</a:t>
            </a:r>
          </a:p>
        </p:txBody>
      </p:sp>
    </p:spTree>
    <p:extLst>
      <p:ext uri="{BB962C8B-B14F-4D97-AF65-F5344CB8AC3E}">
        <p14:creationId xmlns:p14="http://schemas.microsoft.com/office/powerpoint/2010/main" val="2357706671"/>
      </p:ext>
    </p:extLst>
  </p:cSld>
  <p:clrMapOvr>
    <a:masterClrMapping/>
  </p:clrMapOvr>
  <p:transition spd="slow">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271362" name="Rectangle 2"/>
          <p:cNvSpPr>
            <a:spLocks noGrp="1" noChangeArrowheads="1"/>
          </p:cNvSpPr>
          <p:nvPr>
            <p:ph type="ctrTitle"/>
          </p:nvPr>
        </p:nvSpPr>
        <p:spPr>
          <a:xfrm>
            <a:off x="35496" y="521039"/>
            <a:ext cx="9006036" cy="757130"/>
          </a:xfr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marL="1117600" indent="-1117600" algn="l"/>
            <a:r>
              <a:rPr lang="de-DE" sz="5400" dirty="0">
                <a:ln>
                  <a:solidFill>
                    <a:srgbClr val="000000"/>
                  </a:solidFill>
                </a:ln>
                <a:solidFill>
                  <a:schemeClr val="bg1"/>
                </a:solidFill>
                <a:latin typeface="Arial Rounded MT Bold" pitchFamily="34" charset="0"/>
              </a:rPr>
              <a:t>II.  </a:t>
            </a:r>
            <a:r>
              <a:rPr lang="de-DE" sz="5400" dirty="0" smtClean="0">
                <a:ln>
                  <a:solidFill>
                    <a:srgbClr val="000000"/>
                  </a:solidFill>
                </a:ln>
                <a:solidFill>
                  <a:schemeClr val="bg1"/>
                </a:solidFill>
                <a:latin typeface="Arial Rounded MT Bold" pitchFamily="34" charset="0"/>
              </a:rPr>
              <a:t> Du darfst!</a:t>
            </a:r>
            <a:endParaRPr lang="de-CH" sz="5400" dirty="0">
              <a:ln>
                <a:solidFill>
                  <a:srgbClr val="000000"/>
                </a:solidFill>
              </a:ln>
              <a:solidFill>
                <a:schemeClr val="bg1"/>
              </a:solidFill>
              <a:latin typeface="Arial Rounded MT Bold" pitchFamily="34" charset="0"/>
            </a:endParaRPr>
          </a:p>
        </p:txBody>
      </p:sp>
      <p:sp>
        <p:nvSpPr>
          <p:cNvPr id="271366" name="Rectangle 6"/>
          <p:cNvSpPr>
            <a:spLocks noGrp="1" noChangeArrowheads="1"/>
          </p:cNvSpPr>
          <p:nvPr>
            <p:ph type="subTitle" idx="1"/>
          </p:nvPr>
        </p:nvSpPr>
        <p:spPr>
          <a:xfrm>
            <a:off x="5220072" y="6453336"/>
            <a:ext cx="3816350" cy="361081"/>
          </a:xfrm>
          <a:noFill/>
          <a:ln/>
          <a:effectLst>
            <a:outerShdw dist="35921" dir="2700000" algn="ctr" rotWithShape="0">
              <a:srgbClr val="000000"/>
            </a:outerShdw>
          </a:effectLst>
        </p:spPr>
        <p:txBody>
          <a:bodyPr/>
          <a:lstStyle/>
          <a:p>
            <a:pPr lvl="0" algn="r">
              <a:lnSpc>
                <a:spcPct val="80000"/>
              </a:lnSpc>
            </a:pPr>
            <a:r>
              <a:rPr lang="de-CH" sz="1200" dirty="0">
                <a:solidFill>
                  <a:srgbClr val="FFFFFF"/>
                </a:solidFill>
              </a:rPr>
              <a:t>Wie bleibe ich auf Kurs?</a:t>
            </a:r>
          </a:p>
        </p:txBody>
      </p:sp>
    </p:spTree>
    <p:extLst>
      <p:ext uri="{BB962C8B-B14F-4D97-AF65-F5344CB8AC3E}">
        <p14:creationId xmlns:p14="http://schemas.microsoft.com/office/powerpoint/2010/main" val="1952657128"/>
      </p:ext>
    </p:extLst>
  </p:cSld>
  <p:clrMapOvr>
    <a:masterClrMapping/>
  </p:clrMapOvr>
  <p:transition spd="slow">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5468" y="74382"/>
            <a:ext cx="8874489" cy="255454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„Wenn ihr nun also mit Christus gestorben seid und die Prinzipien dieser Welt für euch hinfällig geworden sind – warum lebt ihr dann so, als wärt ihr immer noch ein Teil dieser Welt?“</a:t>
            </a:r>
            <a:endParaRPr lang="de-DE" sz="32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547664" y="2492896"/>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2,20</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220072" y="6453336"/>
            <a:ext cx="3816350" cy="289073"/>
          </a:xfrm>
          <a:noFill/>
          <a:ln/>
          <a:effectLst>
            <a:outerShdw dist="35921" dir="2700000" algn="ctr" rotWithShape="0">
              <a:srgbClr val="000000"/>
            </a:outerShdw>
          </a:effectLst>
        </p:spPr>
        <p:txBody>
          <a:bodyPr/>
          <a:lstStyle/>
          <a:p>
            <a:pPr lvl="0" algn="r">
              <a:lnSpc>
                <a:spcPct val="80000"/>
              </a:lnSpc>
            </a:pPr>
            <a:r>
              <a:rPr lang="de-CH" sz="1200" dirty="0">
                <a:solidFill>
                  <a:srgbClr val="FFFFFF"/>
                </a:solidFill>
              </a:rPr>
              <a:t>Wie bleibe ich auf Kurs?</a:t>
            </a:r>
          </a:p>
        </p:txBody>
      </p:sp>
    </p:spTree>
    <p:extLst>
      <p:ext uri="{BB962C8B-B14F-4D97-AF65-F5344CB8AC3E}">
        <p14:creationId xmlns:p14="http://schemas.microsoft.com/office/powerpoint/2010/main" val="602404539"/>
      </p:ext>
    </p:extLst>
  </p:cSld>
  <p:clrMapOvr>
    <a:masterClrMapping/>
  </p:clrMapOvr>
  <p:transition spd="slow">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93980"/>
            <a:ext cx="8784976" cy="206210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„Ihr lasst euch vorschreiben: Damit darfst du nichts zu tun haben! Davon darfst du nicht essen! Das darfst du nicht einmal berühren!“</a:t>
            </a:r>
            <a:endParaRPr lang="de-DE" sz="32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547664" y="2135848"/>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2,21</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220072" y="6453336"/>
            <a:ext cx="3816350" cy="289073"/>
          </a:xfrm>
          <a:noFill/>
          <a:ln/>
          <a:effectLst>
            <a:outerShdw dist="35921" dir="2700000" algn="ctr" rotWithShape="0">
              <a:srgbClr val="000000"/>
            </a:outerShdw>
          </a:effectLst>
        </p:spPr>
        <p:txBody>
          <a:bodyPr/>
          <a:lstStyle/>
          <a:p>
            <a:pPr lvl="0" algn="r">
              <a:lnSpc>
                <a:spcPct val="80000"/>
              </a:lnSpc>
            </a:pPr>
            <a:r>
              <a:rPr lang="de-CH" sz="1200" dirty="0">
                <a:solidFill>
                  <a:srgbClr val="FFFFFF"/>
                </a:solidFill>
              </a:rPr>
              <a:t>Wie bleibe ich auf Kurs?</a:t>
            </a:r>
          </a:p>
        </p:txBody>
      </p:sp>
    </p:spTree>
    <p:extLst>
      <p:ext uri="{BB962C8B-B14F-4D97-AF65-F5344CB8AC3E}">
        <p14:creationId xmlns:p14="http://schemas.microsoft.com/office/powerpoint/2010/main" val="4154417083"/>
      </p:ext>
    </p:extLst>
  </p:cSld>
  <p:clrMapOvr>
    <a:masterClrMapping/>
  </p:clrMapOvr>
  <p:transition spd="slow">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93980"/>
            <a:ext cx="8784976" cy="3046988"/>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„Dabei geht es hier doch immer nur um Dinge, die sowieso keinen Bestand haben, Dinge, die dazu da sind, dass man sie verbraucht! Wer solchen Forderungen nachkommt, folgt damit lediglich den Geboten und Lehren von Menschen.“</a:t>
            </a:r>
            <a:endParaRPr lang="de-DE" sz="32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692002" y="4653136"/>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2,22</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220072" y="6453336"/>
            <a:ext cx="3816350" cy="289073"/>
          </a:xfrm>
          <a:noFill/>
          <a:ln/>
          <a:effectLst>
            <a:outerShdw dist="35921" dir="2700000" algn="ctr" rotWithShape="0">
              <a:srgbClr val="000000"/>
            </a:outerShdw>
          </a:effectLst>
        </p:spPr>
        <p:txBody>
          <a:bodyPr/>
          <a:lstStyle/>
          <a:p>
            <a:pPr lvl="0" algn="r">
              <a:lnSpc>
                <a:spcPct val="80000"/>
              </a:lnSpc>
            </a:pPr>
            <a:r>
              <a:rPr lang="de-CH" sz="1200" dirty="0">
                <a:solidFill>
                  <a:srgbClr val="FFFFFF"/>
                </a:solidFill>
              </a:rPr>
              <a:t>Wie bleibe ich auf Kurs?</a:t>
            </a:r>
          </a:p>
        </p:txBody>
      </p:sp>
    </p:spTree>
    <p:extLst>
      <p:ext uri="{BB962C8B-B14F-4D97-AF65-F5344CB8AC3E}">
        <p14:creationId xmlns:p14="http://schemas.microsoft.com/office/powerpoint/2010/main" val="521095361"/>
      </p:ext>
    </p:extLst>
  </p:cSld>
  <p:clrMapOvr>
    <a:masterClrMapping/>
  </p:clrMapOvr>
  <p:transition spd="slow">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107504" y="72043"/>
            <a:ext cx="8928992" cy="206210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„Im Reich Gottes geht es nicht um Fragen des Essens und Trinkens, sondern um das, was der Heilige Geist bewirkt: Gerechtigkeit, Frieden und Freude.“</a:t>
            </a:r>
            <a:endParaRPr lang="de-DE" sz="32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843808" y="2195572"/>
            <a:ext cx="5976937"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Römer-Brief 14,17</a:t>
            </a:r>
            <a:endParaRPr lang="de-DE" sz="18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220146" y="6525344"/>
            <a:ext cx="3816350" cy="289073"/>
          </a:xfrm>
          <a:noFill/>
          <a:ln/>
          <a:effectLst>
            <a:outerShdw dist="35921" dir="2700000" algn="ctr" rotWithShape="0">
              <a:srgbClr val="000000"/>
            </a:outerShdw>
          </a:effectLst>
        </p:spPr>
        <p:txBody>
          <a:bodyPr/>
          <a:lstStyle/>
          <a:p>
            <a:pPr algn="r">
              <a:lnSpc>
                <a:spcPct val="80000"/>
              </a:lnSpc>
            </a:pPr>
            <a:r>
              <a:rPr lang="de-CH" sz="1200" dirty="0">
                <a:solidFill>
                  <a:srgbClr val="FFFFFF"/>
                </a:solidFill>
              </a:rPr>
              <a:t>Wie bleibe ich auf Kurs?</a:t>
            </a:r>
          </a:p>
        </p:txBody>
      </p:sp>
    </p:spTree>
    <p:extLst>
      <p:ext uri="{BB962C8B-B14F-4D97-AF65-F5344CB8AC3E}">
        <p14:creationId xmlns:p14="http://schemas.microsoft.com/office/powerpoint/2010/main" val="4106218449"/>
      </p:ext>
    </p:extLst>
  </p:cSld>
  <p:clrMapOvr>
    <a:masterClrMapping/>
  </p:clrMapOvr>
  <p:transition spd="slow">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16000" b="-16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5496" y="44624"/>
            <a:ext cx="9001000" cy="353943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„Was aus dem Menschen herauskommt, das macht ihn unrein, denn von innen, aus dem Herzen des Menschen, kommen Gedanken, die böse sind – Unzucht, Diebstahl, Mord, Ehebruch, Habgier, Bosheit, Hinterlist, Zügellosigkeit, </a:t>
            </a:r>
            <a:r>
              <a:rPr lang="de-CH" sz="3200" dirty="0" smtClean="0">
                <a:ln>
                  <a:solidFill>
                    <a:srgbClr val="000000"/>
                  </a:solidFill>
                </a:ln>
                <a:solidFill>
                  <a:srgbClr val="FFFFFF"/>
                </a:solidFill>
                <a:latin typeface="Arial Rounded MT Bold" pitchFamily="34" charset="0"/>
              </a:rPr>
              <a:t>Missgunst, Verleumdung</a:t>
            </a:r>
            <a:r>
              <a:rPr lang="de-CH" sz="3200" dirty="0">
                <a:ln>
                  <a:solidFill>
                    <a:srgbClr val="000000"/>
                  </a:solidFill>
                </a:ln>
                <a:solidFill>
                  <a:srgbClr val="FFFFFF"/>
                </a:solidFill>
                <a:latin typeface="Arial Rounded MT Bold" pitchFamily="34" charset="0"/>
              </a:rPr>
              <a:t>, Überheblichkeit und Unvernunft.“</a:t>
            </a:r>
            <a:endParaRPr lang="de-DE" sz="32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107504" y="3923764"/>
            <a:ext cx="5976937"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de-CH" sz="1800" dirty="0" smtClean="0">
                <a:ln>
                  <a:solidFill>
                    <a:srgbClr val="000000"/>
                  </a:solidFill>
                </a:ln>
                <a:solidFill>
                  <a:srgbClr val="FFFFFF"/>
                </a:solidFill>
                <a:latin typeface="Arial Rounded MT Bold" pitchFamily="34" charset="0"/>
              </a:rPr>
              <a:t>Markus-Evangelium 7,20-22</a:t>
            </a:r>
            <a:endParaRPr lang="de-DE" sz="18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144118" y="6381328"/>
            <a:ext cx="3816350" cy="289073"/>
          </a:xfrm>
          <a:noFill/>
          <a:ln/>
          <a:effectLst>
            <a:outerShdw dist="35921" dir="2700000" algn="ctr" rotWithShape="0">
              <a:srgbClr val="000000"/>
            </a:outerShdw>
          </a:effectLst>
        </p:spPr>
        <p:txBody>
          <a:bodyPr/>
          <a:lstStyle/>
          <a:p>
            <a:pPr algn="l">
              <a:lnSpc>
                <a:spcPct val="80000"/>
              </a:lnSpc>
            </a:pPr>
            <a:r>
              <a:rPr lang="de-CH" sz="1000" dirty="0">
                <a:solidFill>
                  <a:srgbClr val="FFFFFF"/>
                </a:solidFill>
              </a:rPr>
              <a:t>Wie bleibe ich auf Kurs?</a:t>
            </a:r>
          </a:p>
        </p:txBody>
      </p:sp>
    </p:spTree>
    <p:extLst>
      <p:ext uri="{BB962C8B-B14F-4D97-AF65-F5344CB8AC3E}">
        <p14:creationId xmlns:p14="http://schemas.microsoft.com/office/powerpoint/2010/main" val="3402671364"/>
      </p:ext>
    </p:extLst>
  </p:cSld>
  <p:clrMapOvr>
    <a:masterClrMapping/>
  </p:clrMapOvr>
  <p:transition spd="slow">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5496" y="72043"/>
            <a:ext cx="9001000" cy="255454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4000" dirty="0">
                <a:ln w="19050">
                  <a:solidFill>
                    <a:srgbClr val="000000"/>
                  </a:solidFill>
                </a:ln>
                <a:solidFill>
                  <a:srgbClr val="FFFFFF"/>
                </a:solidFill>
                <a:latin typeface="Arial Rounded MT Bold" pitchFamily="34" charset="0"/>
              </a:rPr>
              <a:t>„Zur Freiheit hat Christus uns befreit! Bleibt daher </a:t>
            </a:r>
            <a:r>
              <a:rPr lang="de-CH" sz="4000" dirty="0" smtClean="0">
                <a:ln w="19050">
                  <a:solidFill>
                    <a:srgbClr val="000000"/>
                  </a:solidFill>
                </a:ln>
                <a:solidFill>
                  <a:srgbClr val="FFFFFF"/>
                </a:solidFill>
                <a:latin typeface="Arial Rounded MT Bold" pitchFamily="34" charset="0"/>
              </a:rPr>
              <a:t>standhaft</a:t>
            </a:r>
            <a:br>
              <a:rPr lang="de-CH" sz="4000" dirty="0" smtClean="0">
                <a:ln w="19050">
                  <a:solidFill>
                    <a:srgbClr val="000000"/>
                  </a:solidFill>
                </a:ln>
                <a:solidFill>
                  <a:srgbClr val="FFFFFF"/>
                </a:solidFill>
                <a:latin typeface="Arial Rounded MT Bold" pitchFamily="34" charset="0"/>
              </a:rPr>
            </a:br>
            <a:r>
              <a:rPr lang="de-CH" sz="4000" dirty="0" smtClean="0">
                <a:ln w="19050">
                  <a:solidFill>
                    <a:srgbClr val="000000"/>
                  </a:solidFill>
                </a:ln>
                <a:solidFill>
                  <a:srgbClr val="FFFFFF"/>
                </a:solidFill>
                <a:latin typeface="Arial Rounded MT Bold" pitchFamily="34" charset="0"/>
              </a:rPr>
              <a:t>und </a:t>
            </a:r>
            <a:r>
              <a:rPr lang="de-CH" sz="4000" dirty="0">
                <a:ln w="19050">
                  <a:solidFill>
                    <a:srgbClr val="000000"/>
                  </a:solidFill>
                </a:ln>
                <a:solidFill>
                  <a:srgbClr val="FFFFFF"/>
                </a:solidFill>
                <a:latin typeface="Arial Rounded MT Bold" pitchFamily="34" charset="0"/>
              </a:rPr>
              <a:t>lasst euch nicht wieder unter das Joch der Sklaverei zwingen!“</a:t>
            </a:r>
            <a:endParaRPr lang="de-DE" sz="4000" dirty="0">
              <a:ln w="19050">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915815" y="2780928"/>
            <a:ext cx="5976937" cy="40011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Galater-Brief 5,1</a:t>
            </a:r>
            <a:endParaRPr lang="de-DE" sz="20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220072" y="6453336"/>
            <a:ext cx="3816350" cy="289073"/>
          </a:xfrm>
          <a:noFill/>
          <a:ln/>
          <a:effectLst>
            <a:outerShdw dist="35921" dir="2700000" algn="ctr" rotWithShape="0">
              <a:srgbClr val="000000"/>
            </a:outerShdw>
          </a:effectLst>
        </p:spPr>
        <p:txBody>
          <a:bodyPr/>
          <a:lstStyle/>
          <a:p>
            <a:pPr algn="r">
              <a:lnSpc>
                <a:spcPct val="80000"/>
              </a:lnSpc>
            </a:pPr>
            <a:r>
              <a:rPr lang="de-CH" sz="1000" dirty="0">
                <a:solidFill>
                  <a:srgbClr val="FFFFFF"/>
                </a:solidFill>
              </a:rPr>
              <a:t>Wie bleibe ich auf Kurs?</a:t>
            </a:r>
          </a:p>
        </p:txBody>
      </p:sp>
    </p:spTree>
    <p:extLst>
      <p:ext uri="{BB962C8B-B14F-4D97-AF65-F5344CB8AC3E}">
        <p14:creationId xmlns:p14="http://schemas.microsoft.com/office/powerpoint/2010/main" val="858845043"/>
      </p:ext>
    </p:extLst>
  </p:cSld>
  <p:clrMapOvr>
    <a:masterClrMapping/>
  </p:clrMapOvr>
  <p:transition spd="slow">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107504" y="72043"/>
            <a:ext cx="8064896" cy="341632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defPPr>
              <a:defRPr lang="de-CH"/>
            </a:defPPr>
            <a:lvl1pPr>
              <a:spcBef>
                <a:spcPct val="50000"/>
              </a:spcBef>
              <a:defRPr sz="4400">
                <a:ln w="19050">
                  <a:solidFill>
                    <a:srgbClr val="000000"/>
                  </a:solidFill>
                </a:ln>
                <a:solidFill>
                  <a:srgbClr val="FFFFFF"/>
                </a:solidFill>
                <a:latin typeface="Arial Rounded MT Bold" pitchFamily="34" charset="0"/>
              </a:defRPr>
            </a:lvl1pPr>
          </a:lstStyle>
          <a:p>
            <a:r>
              <a:rPr lang="de-CH" sz="3600" dirty="0"/>
              <a:t>„Ihr seid zur Freiheit berufen! Doch gebraucht eure Freiheit nicht als Vorwand, um die Wünsche eurer selbstsüchtigen Natur zu befriedigen, sondern dient einander in Liebe.“</a:t>
            </a:r>
            <a:endParaRPr lang="de-DE" sz="3600" dirty="0"/>
          </a:p>
        </p:txBody>
      </p:sp>
      <p:sp>
        <p:nvSpPr>
          <p:cNvPr id="312323" name="Text Box 3"/>
          <p:cNvSpPr txBox="1">
            <a:spLocks noChangeArrowheads="1"/>
          </p:cNvSpPr>
          <p:nvPr/>
        </p:nvSpPr>
        <p:spPr bwMode="auto">
          <a:xfrm>
            <a:off x="2699792" y="3356992"/>
            <a:ext cx="5976937" cy="40011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Galater-Brief 5,13</a:t>
            </a:r>
            <a:endParaRPr lang="de-DE" sz="20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220072" y="6453336"/>
            <a:ext cx="3816350" cy="289073"/>
          </a:xfrm>
          <a:noFill/>
          <a:ln/>
          <a:effectLst>
            <a:outerShdw dist="35921" dir="2700000" algn="ctr" rotWithShape="0">
              <a:srgbClr val="000000"/>
            </a:outerShdw>
          </a:effectLst>
        </p:spPr>
        <p:txBody>
          <a:bodyPr/>
          <a:lstStyle/>
          <a:p>
            <a:pPr algn="r">
              <a:lnSpc>
                <a:spcPct val="80000"/>
              </a:lnSpc>
            </a:pPr>
            <a:r>
              <a:rPr lang="de-CH" sz="1000" dirty="0">
                <a:solidFill>
                  <a:srgbClr val="FFFFFF"/>
                </a:solidFill>
              </a:rPr>
              <a:t>Wie bleibe ich auf Kurs?</a:t>
            </a:r>
          </a:p>
        </p:txBody>
      </p:sp>
    </p:spTree>
    <p:extLst>
      <p:ext uri="{BB962C8B-B14F-4D97-AF65-F5344CB8AC3E}">
        <p14:creationId xmlns:p14="http://schemas.microsoft.com/office/powerpoint/2010/main" val="3098924678"/>
      </p:ext>
    </p:extLst>
  </p:cSld>
  <p:clrMapOvr>
    <a:masterClrMapping/>
  </p:clrMapOvr>
  <p:transition spd="slow">
    <p:wipe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ctrTitle"/>
          </p:nvPr>
        </p:nvSpPr>
        <p:spPr>
          <a:xfrm>
            <a:off x="107504" y="188640"/>
            <a:ext cx="6768752" cy="830997"/>
          </a:xfr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marL="1117600" indent="-1117600" algn="l"/>
            <a:r>
              <a:rPr lang="de-CH" sz="6000" dirty="0">
                <a:ln>
                  <a:solidFill>
                    <a:srgbClr val="000000"/>
                  </a:solidFill>
                </a:ln>
                <a:solidFill>
                  <a:schemeClr val="bg1"/>
                </a:solidFill>
                <a:latin typeface="Arial Rounded MT Bold" pitchFamily="34" charset="0"/>
              </a:rPr>
              <a:t>Schlussgedanke</a:t>
            </a:r>
            <a:r>
              <a:rPr lang="de-DE" sz="6000" dirty="0">
                <a:ln>
                  <a:solidFill>
                    <a:srgbClr val="000000"/>
                  </a:solidFill>
                </a:ln>
                <a:solidFill>
                  <a:schemeClr val="bg1"/>
                </a:solidFill>
                <a:latin typeface="Arial Rounded MT Bold" pitchFamily="34" charset="0"/>
              </a:rPr>
              <a:t> </a:t>
            </a:r>
            <a:endParaRPr lang="de-CH" sz="6000" dirty="0">
              <a:ln>
                <a:solidFill>
                  <a:srgbClr val="000000"/>
                </a:solidFill>
              </a:ln>
              <a:solidFill>
                <a:schemeClr val="bg1"/>
              </a:solidFill>
              <a:latin typeface="Arial Rounded MT Bold" pitchFamily="34" charset="0"/>
            </a:endParaRPr>
          </a:p>
        </p:txBody>
      </p:sp>
      <p:sp>
        <p:nvSpPr>
          <p:cNvPr id="58376" name="Rectangle 8"/>
          <p:cNvSpPr>
            <a:spLocks noGrp="1" noChangeArrowheads="1"/>
          </p:cNvSpPr>
          <p:nvPr>
            <p:ph type="subTitle" idx="1"/>
          </p:nvPr>
        </p:nvSpPr>
        <p:spPr>
          <a:xfrm>
            <a:off x="5292080" y="6537903"/>
            <a:ext cx="3816350" cy="289073"/>
          </a:xfrm>
          <a:noFill/>
          <a:ln/>
          <a:effectLst>
            <a:outerShdw dist="35921" dir="2700000" algn="ctr" rotWithShape="0">
              <a:srgbClr val="000000"/>
            </a:outerShdw>
          </a:effectLst>
        </p:spPr>
        <p:txBody>
          <a:bodyPr/>
          <a:lstStyle/>
          <a:p>
            <a:pPr lvl="0" algn="r">
              <a:lnSpc>
                <a:spcPct val="80000"/>
              </a:lnSpc>
            </a:pPr>
            <a:r>
              <a:rPr lang="de-CH" sz="1200" dirty="0">
                <a:solidFill>
                  <a:srgbClr val="FFFFFF"/>
                </a:solidFill>
              </a:rPr>
              <a:t>Wie bleibe ich auf Kurs?</a:t>
            </a:r>
          </a:p>
        </p:txBody>
      </p:sp>
    </p:spTree>
  </p:cSld>
  <p:clrMapOvr>
    <a:masterClrMapping/>
  </p:clrMapOvr>
  <p:transition spd="slow">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5496" y="18490"/>
            <a:ext cx="9108504" cy="175432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a:solidFill>
                    <a:srgbClr val="000000"/>
                  </a:solidFill>
                </a:ln>
                <a:solidFill>
                  <a:srgbClr val="FFFFFF"/>
                </a:solidFill>
                <a:latin typeface="Arial Rounded MT Bold" pitchFamily="34" charset="0"/>
              </a:rPr>
              <a:t>„Als ihr Sklaven der Sünde wart, standet ihr nicht im Dienst der Gerechtigkeit und wart darum ihr gegenüber </a:t>
            </a:r>
            <a:r>
              <a:rPr lang="de-CH" sz="3600" u="sng" dirty="0">
                <a:ln>
                  <a:solidFill>
                    <a:srgbClr val="000000"/>
                  </a:solidFill>
                </a:ln>
                <a:solidFill>
                  <a:srgbClr val="FFFFFF"/>
                </a:solidFill>
                <a:latin typeface="Arial Rounded MT Bold" pitchFamily="34" charset="0"/>
              </a:rPr>
              <a:t>frei</a:t>
            </a:r>
            <a:r>
              <a:rPr lang="de-CH" sz="3600" dirty="0">
                <a:ln>
                  <a:solidFill>
                    <a:srgbClr val="000000"/>
                  </a:solidFill>
                </a:ln>
                <a:solidFill>
                  <a:srgbClr val="FFFFFF"/>
                </a:solidFill>
                <a:latin typeface="Arial Rounded MT Bold" pitchFamily="34" charset="0"/>
              </a:rPr>
              <a:t>.“</a:t>
            </a:r>
            <a:endParaRPr lang="de-DE" sz="36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987824" y="2123564"/>
            <a:ext cx="5976937"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Römer-Brief 6,20</a:t>
            </a:r>
            <a:endParaRPr lang="de-DE" sz="18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220146" y="6525344"/>
            <a:ext cx="3816350" cy="289073"/>
          </a:xfrm>
          <a:noFill/>
          <a:ln/>
          <a:effectLst>
            <a:outerShdw dist="35921" dir="2700000" algn="ctr" rotWithShape="0">
              <a:srgbClr val="000000"/>
            </a:outerShdw>
          </a:effectLst>
        </p:spPr>
        <p:txBody>
          <a:bodyPr/>
          <a:lstStyle/>
          <a:p>
            <a:pPr algn="r">
              <a:lnSpc>
                <a:spcPct val="80000"/>
              </a:lnSpc>
            </a:pPr>
            <a:r>
              <a:rPr lang="de-CH" sz="1200" dirty="0">
                <a:solidFill>
                  <a:srgbClr val="FFFFFF"/>
                </a:solidFill>
              </a:rPr>
              <a:t>Wie bleibe ich auf Kurs?</a:t>
            </a:r>
          </a:p>
        </p:txBody>
      </p:sp>
    </p:spTree>
    <p:extLst>
      <p:ext uri="{BB962C8B-B14F-4D97-AF65-F5344CB8AC3E}">
        <p14:creationId xmlns:p14="http://schemas.microsoft.com/office/powerpoint/2010/main" val="1459966405"/>
      </p:ext>
    </p:extLst>
  </p:cSld>
  <p:clrMapOvr>
    <a:masterClrMapping/>
  </p:clrMapOvr>
  <p:transition spd="slow">
    <p:wipe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5496" y="44624"/>
            <a:ext cx="9000999" cy="255454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„Freu dich, junger Mensch! Sei glücklich, solange du noch jung bist! Tu, was </a:t>
            </a:r>
            <a:r>
              <a:rPr lang="de-CH" sz="3200" dirty="0" smtClean="0">
                <a:ln>
                  <a:solidFill>
                    <a:srgbClr val="000000"/>
                  </a:solidFill>
                </a:ln>
                <a:solidFill>
                  <a:srgbClr val="FFFFFF"/>
                </a:solidFill>
                <a:latin typeface="Arial Rounded MT Bold" pitchFamily="34" charset="0"/>
              </a:rPr>
              <a:t>dir</a:t>
            </a:r>
            <a:br>
              <a:rPr lang="de-CH" sz="3200" dirty="0" smtClean="0">
                <a:ln>
                  <a:solidFill>
                    <a:srgbClr val="000000"/>
                  </a:solidFill>
                </a:ln>
                <a:solidFill>
                  <a:srgbClr val="FFFFFF"/>
                </a:solidFill>
                <a:latin typeface="Arial Rounded MT Bold" pitchFamily="34" charset="0"/>
              </a:rPr>
            </a:br>
            <a:r>
              <a:rPr lang="de-CH" sz="3200" dirty="0" smtClean="0">
                <a:ln>
                  <a:solidFill>
                    <a:srgbClr val="000000"/>
                  </a:solidFill>
                </a:ln>
                <a:solidFill>
                  <a:srgbClr val="FFFFFF"/>
                </a:solidFill>
                <a:latin typeface="Arial Rounded MT Bold" pitchFamily="34" charset="0"/>
              </a:rPr>
              <a:t>Spass </a:t>
            </a:r>
            <a:r>
              <a:rPr lang="de-CH" sz="3200" dirty="0">
                <a:ln>
                  <a:solidFill>
                    <a:srgbClr val="000000"/>
                  </a:solidFill>
                </a:ln>
                <a:solidFill>
                  <a:srgbClr val="FFFFFF"/>
                </a:solidFill>
                <a:latin typeface="Arial Rounded MT Bold" pitchFamily="34" charset="0"/>
              </a:rPr>
              <a:t>macht, wozu deine Augen dich locken! Aber vergiss nicht, dass Gott für alles von dir Rechenschaft fordern wird.“</a:t>
            </a:r>
            <a:endParaRPr lang="de-DE" sz="32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915816" y="3717032"/>
            <a:ext cx="5976937" cy="40011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Prediger 11,9</a:t>
            </a:r>
            <a:endParaRPr lang="de-DE" sz="20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107504" y="6524303"/>
            <a:ext cx="3816350" cy="289073"/>
          </a:xfrm>
          <a:noFill/>
          <a:ln/>
          <a:effectLst>
            <a:outerShdw dist="35921" dir="2700000" algn="ctr" rotWithShape="0">
              <a:srgbClr val="000000"/>
            </a:outerShdw>
          </a:effectLst>
        </p:spPr>
        <p:txBody>
          <a:bodyPr/>
          <a:lstStyle/>
          <a:p>
            <a:pPr lvl="0" algn="l">
              <a:lnSpc>
                <a:spcPct val="80000"/>
              </a:lnSpc>
            </a:pPr>
            <a:r>
              <a:rPr lang="de-CH" sz="1200" dirty="0">
                <a:solidFill>
                  <a:srgbClr val="FFFFFF"/>
                </a:solidFill>
              </a:rPr>
              <a:t>Wie bleibe ich auf Kurs?</a:t>
            </a:r>
          </a:p>
        </p:txBody>
      </p:sp>
    </p:spTree>
    <p:extLst>
      <p:ext uri="{BB962C8B-B14F-4D97-AF65-F5344CB8AC3E}">
        <p14:creationId xmlns:p14="http://schemas.microsoft.com/office/powerpoint/2010/main" val="2244606056"/>
      </p:ext>
    </p:extLst>
  </p:cSld>
  <p:clrMapOvr>
    <a:masterClrMapping/>
  </p:clrMapOvr>
  <p:transition spd="slow">
    <p:wipe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122889" name="Rectangle 9"/>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algn="l">
              <a:lnSpc>
                <a:spcPct val="80000"/>
              </a:lnSpc>
            </a:pPr>
            <a:r>
              <a:rPr lang="de-CH" sz="1600" dirty="0">
                <a:solidFill>
                  <a:srgbClr val="FFFFFF"/>
                </a:solidFill>
              </a:rPr>
              <a:t>Wie bleibe ich auf Kurs?</a:t>
            </a:r>
          </a:p>
        </p:txBody>
      </p:sp>
    </p:spTree>
  </p:cSld>
  <p:clrMapOvr>
    <a:masterClrMapping/>
  </p:clrMapOvr>
  <p:transition spd="slow">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0" y="72043"/>
            <a:ext cx="9144000" cy="166199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400" dirty="0">
                <a:ln>
                  <a:solidFill>
                    <a:srgbClr val="000000"/>
                  </a:solidFill>
                </a:ln>
                <a:solidFill>
                  <a:srgbClr val="FFFFFF"/>
                </a:solidFill>
                <a:latin typeface="Arial Rounded MT Bold" pitchFamily="34" charset="0"/>
              </a:rPr>
              <a:t>„Doch welchen Gewinn brachte euch das? Dinge, über die ihr euch heute schämt, Dinge, deren </a:t>
            </a:r>
            <a:r>
              <a:rPr lang="de-CH" sz="3400" dirty="0" smtClean="0">
                <a:ln>
                  <a:solidFill>
                    <a:srgbClr val="000000"/>
                  </a:solidFill>
                </a:ln>
                <a:solidFill>
                  <a:srgbClr val="FFFFFF"/>
                </a:solidFill>
                <a:latin typeface="Arial Rounded MT Bold" pitchFamily="34" charset="0"/>
              </a:rPr>
              <a:t>Endergebnis der </a:t>
            </a:r>
            <a:r>
              <a:rPr lang="de-CH" sz="3400" dirty="0">
                <a:ln>
                  <a:solidFill>
                    <a:srgbClr val="000000"/>
                  </a:solidFill>
                </a:ln>
                <a:solidFill>
                  <a:srgbClr val="FFFFFF"/>
                </a:solidFill>
                <a:latin typeface="Arial Rounded MT Bold" pitchFamily="34" charset="0"/>
              </a:rPr>
              <a:t>Tod ist.“</a:t>
            </a:r>
            <a:endParaRPr lang="de-DE" sz="34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987824" y="1844824"/>
            <a:ext cx="5976937"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Römer-Brief 6,21</a:t>
            </a:r>
            <a:endParaRPr lang="de-DE" sz="18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220146" y="6525344"/>
            <a:ext cx="3816350" cy="289073"/>
          </a:xfrm>
          <a:noFill/>
          <a:ln/>
          <a:effectLst>
            <a:outerShdw dist="35921" dir="2700000" algn="ctr" rotWithShape="0">
              <a:srgbClr val="000000"/>
            </a:outerShdw>
          </a:effectLst>
        </p:spPr>
        <p:txBody>
          <a:bodyPr/>
          <a:lstStyle/>
          <a:p>
            <a:pPr algn="r">
              <a:lnSpc>
                <a:spcPct val="80000"/>
              </a:lnSpc>
            </a:pPr>
            <a:r>
              <a:rPr lang="de-CH" sz="1200" dirty="0">
                <a:solidFill>
                  <a:srgbClr val="FFFFFF"/>
                </a:solidFill>
              </a:rPr>
              <a:t>Wie bleibe ich auf Kurs?</a:t>
            </a:r>
          </a:p>
        </p:txBody>
      </p:sp>
    </p:spTree>
    <p:extLst>
      <p:ext uri="{BB962C8B-B14F-4D97-AF65-F5344CB8AC3E}">
        <p14:creationId xmlns:p14="http://schemas.microsoft.com/office/powerpoint/2010/main" val="731913101"/>
      </p:ext>
    </p:extLst>
  </p:cSld>
  <p:clrMapOvr>
    <a:masterClrMapping/>
  </p:clrMapOvr>
  <p:transition spd="slow">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144016" y="44624"/>
            <a:ext cx="8964488" cy="255454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„Dass ihr jetzt aber von der Herrschaft der Sünde </a:t>
            </a:r>
            <a:r>
              <a:rPr lang="de-CH" sz="3200" u="sng" dirty="0">
                <a:ln>
                  <a:solidFill>
                    <a:srgbClr val="000000"/>
                  </a:solidFill>
                </a:ln>
                <a:solidFill>
                  <a:srgbClr val="FFFFFF"/>
                </a:solidFill>
                <a:latin typeface="Arial Rounded MT Bold" pitchFamily="34" charset="0"/>
              </a:rPr>
              <a:t>befreit</a:t>
            </a:r>
            <a:r>
              <a:rPr lang="de-CH" sz="3200" dirty="0">
                <a:ln>
                  <a:solidFill>
                    <a:srgbClr val="000000"/>
                  </a:solidFill>
                </a:ln>
                <a:solidFill>
                  <a:srgbClr val="FFFFFF"/>
                </a:solidFill>
                <a:latin typeface="Arial Rounded MT Bold" pitchFamily="34" charset="0"/>
              </a:rPr>
              <a:t> und in den Dienst Gottes gestellt seid, bringt euch als Gewinn ein geheiligtes Leben, und im Endergebnis bringt es euch das ewige Leben.“</a:t>
            </a:r>
            <a:endParaRPr lang="de-DE" sz="32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339752" y="2708920"/>
            <a:ext cx="5976937"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Römer-Brief 6,22</a:t>
            </a:r>
            <a:endParaRPr lang="de-DE" sz="18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220146" y="6525344"/>
            <a:ext cx="3816350" cy="289073"/>
          </a:xfrm>
          <a:noFill/>
          <a:ln/>
          <a:effectLst>
            <a:outerShdw dist="35921" dir="2700000" algn="ctr" rotWithShape="0">
              <a:srgbClr val="000000"/>
            </a:outerShdw>
          </a:effectLst>
        </p:spPr>
        <p:txBody>
          <a:bodyPr/>
          <a:lstStyle/>
          <a:p>
            <a:pPr algn="r">
              <a:lnSpc>
                <a:spcPct val="80000"/>
              </a:lnSpc>
            </a:pPr>
            <a:r>
              <a:rPr lang="de-CH" sz="1200" dirty="0">
                <a:solidFill>
                  <a:srgbClr val="FFFFFF"/>
                </a:solidFill>
              </a:rPr>
              <a:t>Wie bleibe ich auf Kurs?</a:t>
            </a:r>
          </a:p>
        </p:txBody>
      </p:sp>
    </p:spTree>
    <p:extLst>
      <p:ext uri="{BB962C8B-B14F-4D97-AF65-F5344CB8AC3E}">
        <p14:creationId xmlns:p14="http://schemas.microsoft.com/office/powerpoint/2010/main" val="2555387190"/>
      </p:ext>
    </p:extLst>
  </p:cSld>
  <p:clrMapOvr>
    <a:masterClrMapping/>
  </p:clrMapOvr>
  <p:transition spd="slow">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174" y="98647"/>
            <a:ext cx="8713298" cy="353943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Niemand soll euch also Vorhaltungen machen wegen dem, was ihr esst </a:t>
            </a:r>
            <a:r>
              <a:rPr lang="de-CH" sz="3200" dirty="0" smtClean="0">
                <a:ln>
                  <a:solidFill>
                    <a:srgbClr val="000000"/>
                  </a:solidFill>
                </a:ln>
                <a:solidFill>
                  <a:srgbClr val="FFFFFF"/>
                </a:solidFill>
                <a:latin typeface="Arial Rounded MT Bold" pitchFamily="34" charset="0"/>
              </a:rPr>
              <a:t>oder</a:t>
            </a:r>
            <a:br>
              <a:rPr lang="de-CH" sz="3200" dirty="0" smtClean="0">
                <a:ln>
                  <a:solidFill>
                    <a:srgbClr val="000000"/>
                  </a:solidFill>
                </a:ln>
                <a:solidFill>
                  <a:srgbClr val="FFFFFF"/>
                </a:solidFill>
                <a:latin typeface="Arial Rounded MT Bold" pitchFamily="34" charset="0"/>
              </a:rPr>
            </a:br>
            <a:r>
              <a:rPr lang="de-CH" sz="3200" dirty="0" smtClean="0">
                <a:ln>
                  <a:solidFill>
                    <a:srgbClr val="000000"/>
                  </a:solidFill>
                </a:ln>
                <a:solidFill>
                  <a:srgbClr val="FFFFFF"/>
                </a:solidFill>
                <a:latin typeface="Arial Rounded MT Bold" pitchFamily="34" charset="0"/>
              </a:rPr>
              <a:t>trinkt </a:t>
            </a:r>
            <a:r>
              <a:rPr lang="de-CH" sz="3200" dirty="0">
                <a:ln>
                  <a:solidFill>
                    <a:srgbClr val="000000"/>
                  </a:solidFill>
                </a:ln>
                <a:solidFill>
                  <a:srgbClr val="FFFFFF"/>
                </a:solidFill>
                <a:latin typeface="Arial Rounded MT Bold" pitchFamily="34" charset="0"/>
              </a:rPr>
              <a:t>oder was ihr an den Festen, am </a:t>
            </a:r>
            <a:r>
              <a:rPr lang="de-CH" sz="3200" dirty="0" err="1">
                <a:ln>
                  <a:solidFill>
                    <a:srgbClr val="000000"/>
                  </a:solidFill>
                </a:ln>
                <a:solidFill>
                  <a:srgbClr val="FFFFFF"/>
                </a:solidFill>
                <a:latin typeface="Arial Rounded MT Bold" pitchFamily="34" charset="0"/>
              </a:rPr>
              <a:t>Neumondstag</a:t>
            </a:r>
            <a:r>
              <a:rPr lang="de-CH" sz="3200" dirty="0">
                <a:ln>
                  <a:solidFill>
                    <a:srgbClr val="000000"/>
                  </a:solidFill>
                </a:ln>
                <a:solidFill>
                  <a:srgbClr val="FFFFFF"/>
                </a:solidFill>
                <a:latin typeface="Arial Rounded MT Bold" pitchFamily="34" charset="0"/>
              </a:rPr>
              <a:t> oder am Sabbat tut. Das ist doch alles nur ein Abbild und ein Schatten der Dinge, die Gott angekündigt hatte und die in Christus Wirklichkeit geworden sind.</a:t>
            </a:r>
          </a:p>
        </p:txBody>
      </p:sp>
      <p:sp>
        <p:nvSpPr>
          <p:cNvPr id="319491" name="Text Box 3"/>
          <p:cNvSpPr txBox="1">
            <a:spLocks noChangeArrowheads="1"/>
          </p:cNvSpPr>
          <p:nvPr/>
        </p:nvSpPr>
        <p:spPr bwMode="auto">
          <a:xfrm>
            <a:off x="1792202" y="4365104"/>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2,16-17</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220072" y="6453336"/>
            <a:ext cx="3816350" cy="289073"/>
          </a:xfrm>
          <a:noFill/>
          <a:ln/>
          <a:effectLst>
            <a:outerShdw dist="35921" dir="2700000" algn="ctr" rotWithShape="0">
              <a:srgbClr val="000000"/>
            </a:outerShdw>
          </a:effectLst>
        </p:spPr>
        <p:txBody>
          <a:bodyPr/>
          <a:lstStyle/>
          <a:p>
            <a:pPr lvl="0" algn="r">
              <a:lnSpc>
                <a:spcPct val="80000"/>
              </a:lnSpc>
            </a:pPr>
            <a:r>
              <a:rPr lang="de-CH" sz="1200" dirty="0">
                <a:solidFill>
                  <a:srgbClr val="FFFFFF"/>
                </a:solidFill>
              </a:rPr>
              <a:t>Wie bleibe ich auf Kurs?</a:t>
            </a:r>
          </a:p>
        </p:txBody>
      </p:sp>
    </p:spTree>
    <p:extLst>
      <p:ext uri="{BB962C8B-B14F-4D97-AF65-F5344CB8AC3E}">
        <p14:creationId xmlns:p14="http://schemas.microsoft.com/office/powerpoint/2010/main" val="1790554719"/>
      </p:ext>
    </p:extLst>
  </p:cSld>
  <p:clrMapOvr>
    <a:masterClrMapping/>
  </p:clrMapOvr>
  <p:transition spd="slow">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93980"/>
            <a:ext cx="7848872" cy="452431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Lasst euch den Sieg von niemand absprechen, der sich darin gefällt, in vorgespielter Demut nicht Gott selbst anzubeten, sondern die Engel, und der sich dafür auf irgendwelche Visionen beruft, die er angeblich gehabt </a:t>
            </a:r>
            <a:r>
              <a:rPr lang="de-CH" sz="3200" dirty="0" smtClean="0">
                <a:ln>
                  <a:solidFill>
                    <a:srgbClr val="000000"/>
                  </a:solidFill>
                </a:ln>
                <a:solidFill>
                  <a:srgbClr val="FFFFFF"/>
                </a:solidFill>
                <a:latin typeface="Arial Rounded MT Bold" pitchFamily="34" charset="0"/>
              </a:rPr>
              <a:t>hat.</a:t>
            </a:r>
            <a:br>
              <a:rPr lang="de-CH" sz="3200" dirty="0" smtClean="0">
                <a:ln>
                  <a:solidFill>
                    <a:srgbClr val="000000"/>
                  </a:solidFill>
                </a:ln>
                <a:solidFill>
                  <a:srgbClr val="FFFFFF"/>
                </a:solidFill>
                <a:latin typeface="Arial Rounded MT Bold" pitchFamily="34" charset="0"/>
              </a:rPr>
            </a:br>
            <a:r>
              <a:rPr lang="de-CH" sz="3200" dirty="0" smtClean="0">
                <a:ln>
                  <a:solidFill>
                    <a:srgbClr val="000000"/>
                  </a:solidFill>
                </a:ln>
                <a:solidFill>
                  <a:srgbClr val="FFFFFF"/>
                </a:solidFill>
                <a:latin typeface="Arial Rounded MT Bold" pitchFamily="34" charset="0"/>
              </a:rPr>
              <a:t>Die </a:t>
            </a:r>
            <a:r>
              <a:rPr lang="de-CH" sz="3200" dirty="0">
                <a:ln>
                  <a:solidFill>
                    <a:srgbClr val="000000"/>
                  </a:solidFill>
                </a:ln>
                <a:solidFill>
                  <a:srgbClr val="FFFFFF"/>
                </a:solidFill>
                <a:latin typeface="Arial Rounded MT Bold" pitchFamily="34" charset="0"/>
              </a:rPr>
              <a:t>selbstsüchtige Einstellung solcher Menschen bringt sie dazu, sich ohne jeden Grund aufzuspielen,</a:t>
            </a:r>
            <a:endParaRPr lang="de-DE" sz="32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835696" y="4869160"/>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2,18</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220072" y="6453336"/>
            <a:ext cx="3816350" cy="289073"/>
          </a:xfrm>
          <a:noFill/>
          <a:ln/>
          <a:effectLst>
            <a:outerShdw dist="35921" dir="2700000" algn="ctr" rotWithShape="0">
              <a:srgbClr val="000000"/>
            </a:outerShdw>
          </a:effectLst>
        </p:spPr>
        <p:txBody>
          <a:bodyPr/>
          <a:lstStyle/>
          <a:p>
            <a:pPr lvl="0" algn="r">
              <a:lnSpc>
                <a:spcPct val="80000"/>
              </a:lnSpc>
            </a:pPr>
            <a:r>
              <a:rPr lang="de-CH" sz="1200" dirty="0">
                <a:solidFill>
                  <a:srgbClr val="FFFFFF"/>
                </a:solidFill>
              </a:rPr>
              <a:t>Wie bleibe ich auf Kurs?</a:t>
            </a:r>
          </a:p>
        </p:txBody>
      </p:sp>
    </p:spTree>
    <p:extLst>
      <p:ext uri="{BB962C8B-B14F-4D97-AF65-F5344CB8AC3E}">
        <p14:creationId xmlns:p14="http://schemas.microsoft.com/office/powerpoint/2010/main" val="1537642396"/>
      </p:ext>
    </p:extLst>
  </p:cSld>
  <p:clrMapOvr>
    <a:masterClrMapping/>
  </p:clrMapOvr>
  <p:transition spd="slow">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93980"/>
            <a:ext cx="8838536" cy="3046988"/>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statt sich an den zu halten, der das Haupt der Gemeinde ist. Er sorgt dafür, dass der ganze Leib – gestützt und </a:t>
            </a:r>
            <a:r>
              <a:rPr lang="de-CH" sz="3200" dirty="0" smtClean="0">
                <a:ln>
                  <a:solidFill>
                    <a:srgbClr val="000000"/>
                  </a:solidFill>
                </a:ln>
                <a:solidFill>
                  <a:srgbClr val="FFFFFF"/>
                </a:solidFill>
                <a:latin typeface="Arial Rounded MT Bold" pitchFamily="34" charset="0"/>
              </a:rPr>
              <a:t>zusammen-gehalten </a:t>
            </a:r>
            <a:r>
              <a:rPr lang="de-CH" sz="3200" dirty="0">
                <a:ln>
                  <a:solidFill>
                    <a:srgbClr val="000000"/>
                  </a:solidFill>
                </a:ln>
                <a:solidFill>
                  <a:srgbClr val="FFFFFF"/>
                </a:solidFill>
                <a:latin typeface="Arial Rounded MT Bold" pitchFamily="34" charset="0"/>
              </a:rPr>
              <a:t>durch die </a:t>
            </a:r>
            <a:r>
              <a:rPr lang="de-CH" sz="3200" dirty="0" smtClean="0">
                <a:ln>
                  <a:solidFill>
                    <a:srgbClr val="000000"/>
                  </a:solidFill>
                </a:ln>
                <a:solidFill>
                  <a:srgbClr val="FFFFFF"/>
                </a:solidFill>
                <a:latin typeface="Arial Rounded MT Bold" pitchFamily="34" charset="0"/>
              </a:rPr>
              <a:t>verschiedenen</a:t>
            </a:r>
            <a:br>
              <a:rPr lang="de-CH" sz="3200" dirty="0" smtClean="0">
                <a:ln>
                  <a:solidFill>
                    <a:srgbClr val="000000"/>
                  </a:solidFill>
                </a:ln>
                <a:solidFill>
                  <a:srgbClr val="FFFFFF"/>
                </a:solidFill>
                <a:latin typeface="Arial Rounded MT Bold" pitchFamily="34" charset="0"/>
              </a:rPr>
            </a:br>
            <a:r>
              <a:rPr lang="de-CH" sz="3200" dirty="0" smtClean="0">
                <a:ln>
                  <a:solidFill>
                    <a:srgbClr val="000000"/>
                  </a:solidFill>
                </a:ln>
                <a:solidFill>
                  <a:srgbClr val="FFFFFF"/>
                </a:solidFill>
                <a:latin typeface="Arial Rounded MT Bold" pitchFamily="34" charset="0"/>
              </a:rPr>
              <a:t>Gelenke </a:t>
            </a:r>
            <a:r>
              <a:rPr lang="de-CH" sz="3200" dirty="0">
                <a:ln>
                  <a:solidFill>
                    <a:srgbClr val="000000"/>
                  </a:solidFill>
                </a:ln>
                <a:solidFill>
                  <a:srgbClr val="FFFFFF"/>
                </a:solidFill>
                <a:latin typeface="Arial Rounded MT Bold" pitchFamily="34" charset="0"/>
              </a:rPr>
              <a:t>und Bänder – so </a:t>
            </a:r>
            <a:r>
              <a:rPr lang="de-CH" sz="3200" dirty="0" smtClean="0">
                <a:ln>
                  <a:solidFill>
                    <a:srgbClr val="000000"/>
                  </a:solidFill>
                </a:ln>
                <a:solidFill>
                  <a:srgbClr val="FFFFFF"/>
                </a:solidFill>
                <a:latin typeface="Arial Rounded MT Bold" pitchFamily="34" charset="0"/>
              </a:rPr>
              <a:t>wächst,</a:t>
            </a:r>
            <a:br>
              <a:rPr lang="de-CH" sz="3200" dirty="0" smtClean="0">
                <a:ln>
                  <a:solidFill>
                    <a:srgbClr val="000000"/>
                  </a:solidFill>
                </a:ln>
                <a:solidFill>
                  <a:srgbClr val="FFFFFF"/>
                </a:solidFill>
                <a:latin typeface="Arial Rounded MT Bold" pitchFamily="34" charset="0"/>
              </a:rPr>
            </a:br>
            <a:r>
              <a:rPr lang="de-CH" sz="3200" dirty="0" smtClean="0">
                <a:ln>
                  <a:solidFill>
                    <a:srgbClr val="000000"/>
                  </a:solidFill>
                </a:ln>
                <a:solidFill>
                  <a:srgbClr val="FFFFFF"/>
                </a:solidFill>
                <a:latin typeface="Arial Rounded MT Bold" pitchFamily="34" charset="0"/>
              </a:rPr>
              <a:t>wie </a:t>
            </a:r>
            <a:r>
              <a:rPr lang="de-CH" sz="3200" dirty="0">
                <a:ln>
                  <a:solidFill>
                    <a:srgbClr val="000000"/>
                  </a:solidFill>
                </a:ln>
                <a:solidFill>
                  <a:srgbClr val="FFFFFF"/>
                </a:solidFill>
                <a:latin typeface="Arial Rounded MT Bold" pitchFamily="34" charset="0"/>
              </a:rPr>
              <a:t>Gott es möchte.</a:t>
            </a:r>
            <a:endParaRPr lang="de-DE" sz="32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745562" y="2852936"/>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2,19</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220072" y="6453336"/>
            <a:ext cx="3816350" cy="289073"/>
          </a:xfrm>
          <a:noFill/>
          <a:ln/>
          <a:effectLst>
            <a:outerShdw dist="35921" dir="2700000" algn="ctr" rotWithShape="0">
              <a:srgbClr val="000000"/>
            </a:outerShdw>
          </a:effectLst>
        </p:spPr>
        <p:txBody>
          <a:bodyPr/>
          <a:lstStyle/>
          <a:p>
            <a:pPr lvl="0" algn="r">
              <a:lnSpc>
                <a:spcPct val="80000"/>
              </a:lnSpc>
            </a:pPr>
            <a:r>
              <a:rPr lang="de-CH" sz="1200" dirty="0">
                <a:solidFill>
                  <a:srgbClr val="FFFFFF"/>
                </a:solidFill>
              </a:rPr>
              <a:t>Wie bleibe ich auf Kurs?</a:t>
            </a:r>
          </a:p>
        </p:txBody>
      </p:sp>
    </p:spTree>
    <p:extLst>
      <p:ext uri="{BB962C8B-B14F-4D97-AF65-F5344CB8AC3E}">
        <p14:creationId xmlns:p14="http://schemas.microsoft.com/office/powerpoint/2010/main" val="949669075"/>
      </p:ext>
    </p:extLst>
  </p:cSld>
  <p:clrMapOvr>
    <a:masterClrMapping/>
  </p:clrMapOvr>
  <p:transition spd="slow">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56813"/>
            <a:ext cx="8280920" cy="5016758"/>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Wenn ihr nun also mit Christus gestorben seid und die Prinzipien dieser Welt für euch hinfällig geworden sind – warum lebt ihr dann so, als wärt ihr immer noch ein Teil dieser Welt? Ihr lasst euch vorschreiben: »Damit darfst du </a:t>
            </a:r>
            <a:r>
              <a:rPr lang="de-CH" sz="3200" dirty="0" smtClean="0">
                <a:ln>
                  <a:solidFill>
                    <a:srgbClr val="000000"/>
                  </a:solidFill>
                </a:ln>
                <a:solidFill>
                  <a:srgbClr val="FFFFFF"/>
                </a:solidFill>
                <a:latin typeface="Arial Rounded MT Bold" pitchFamily="34" charset="0"/>
              </a:rPr>
              <a:t>nichts</a:t>
            </a:r>
            <a:br>
              <a:rPr lang="de-CH" sz="3200" dirty="0" smtClean="0">
                <a:ln>
                  <a:solidFill>
                    <a:srgbClr val="000000"/>
                  </a:solidFill>
                </a:ln>
                <a:solidFill>
                  <a:srgbClr val="FFFFFF"/>
                </a:solidFill>
                <a:latin typeface="Arial Rounded MT Bold" pitchFamily="34" charset="0"/>
              </a:rPr>
            </a:br>
            <a:r>
              <a:rPr lang="de-CH" sz="3200" dirty="0" smtClean="0">
                <a:ln>
                  <a:solidFill>
                    <a:srgbClr val="000000"/>
                  </a:solidFill>
                </a:ln>
                <a:solidFill>
                  <a:srgbClr val="FFFFFF"/>
                </a:solidFill>
                <a:latin typeface="Arial Rounded MT Bold" pitchFamily="34" charset="0"/>
              </a:rPr>
              <a:t>zu </a:t>
            </a:r>
            <a:r>
              <a:rPr lang="de-CH" sz="3200" dirty="0">
                <a:ln>
                  <a:solidFill>
                    <a:srgbClr val="000000"/>
                  </a:solidFill>
                </a:ln>
                <a:solidFill>
                  <a:srgbClr val="FFFFFF"/>
                </a:solidFill>
                <a:latin typeface="Arial Rounded MT Bold" pitchFamily="34" charset="0"/>
              </a:rPr>
              <a:t>tun haben! Davon </a:t>
            </a:r>
            <a:r>
              <a:rPr lang="de-CH" sz="3200" dirty="0" smtClean="0">
                <a:ln>
                  <a:solidFill>
                    <a:srgbClr val="000000"/>
                  </a:solidFill>
                </a:ln>
                <a:solidFill>
                  <a:srgbClr val="FFFFFF"/>
                </a:solidFill>
                <a:latin typeface="Arial Rounded MT Bold" pitchFamily="34" charset="0"/>
              </a:rPr>
              <a:t>darfst</a:t>
            </a:r>
            <a:br>
              <a:rPr lang="de-CH" sz="3200" dirty="0" smtClean="0">
                <a:ln>
                  <a:solidFill>
                    <a:srgbClr val="000000"/>
                  </a:solidFill>
                </a:ln>
                <a:solidFill>
                  <a:srgbClr val="FFFFFF"/>
                </a:solidFill>
                <a:latin typeface="Arial Rounded MT Bold" pitchFamily="34" charset="0"/>
              </a:rPr>
            </a:br>
            <a:r>
              <a:rPr lang="de-CH" sz="3200" dirty="0" smtClean="0">
                <a:ln>
                  <a:solidFill>
                    <a:srgbClr val="000000"/>
                  </a:solidFill>
                </a:ln>
                <a:solidFill>
                  <a:srgbClr val="FFFFFF"/>
                </a:solidFill>
                <a:latin typeface="Arial Rounded MT Bold" pitchFamily="34" charset="0"/>
              </a:rPr>
              <a:t>du </a:t>
            </a:r>
            <a:r>
              <a:rPr lang="de-CH" sz="3200" dirty="0">
                <a:ln>
                  <a:solidFill>
                    <a:srgbClr val="000000"/>
                  </a:solidFill>
                </a:ln>
                <a:solidFill>
                  <a:srgbClr val="FFFFFF"/>
                </a:solidFill>
                <a:latin typeface="Arial Rounded MT Bold" pitchFamily="34" charset="0"/>
              </a:rPr>
              <a:t>nicht </a:t>
            </a:r>
            <a:r>
              <a:rPr lang="de-CH" sz="3200" dirty="0" smtClean="0">
                <a:ln>
                  <a:solidFill>
                    <a:srgbClr val="000000"/>
                  </a:solidFill>
                </a:ln>
                <a:solidFill>
                  <a:srgbClr val="FFFFFF"/>
                </a:solidFill>
                <a:latin typeface="Arial Rounded MT Bold" pitchFamily="34" charset="0"/>
              </a:rPr>
              <a:t>essen!</a:t>
            </a:r>
            <a:br>
              <a:rPr lang="de-CH" sz="3200" dirty="0" smtClean="0">
                <a:ln>
                  <a:solidFill>
                    <a:srgbClr val="000000"/>
                  </a:solidFill>
                </a:ln>
                <a:solidFill>
                  <a:srgbClr val="FFFFFF"/>
                </a:solidFill>
                <a:latin typeface="Arial Rounded MT Bold" pitchFamily="34" charset="0"/>
              </a:rPr>
            </a:br>
            <a:r>
              <a:rPr lang="de-CH" sz="3200" dirty="0" smtClean="0">
                <a:ln>
                  <a:solidFill>
                    <a:srgbClr val="000000"/>
                  </a:solidFill>
                </a:ln>
                <a:solidFill>
                  <a:srgbClr val="FFFFFF"/>
                </a:solidFill>
                <a:latin typeface="Arial Rounded MT Bold" pitchFamily="34" charset="0"/>
              </a:rPr>
              <a:t>Das </a:t>
            </a:r>
            <a:r>
              <a:rPr lang="de-CH" sz="3200" dirty="0">
                <a:ln>
                  <a:solidFill>
                    <a:srgbClr val="000000"/>
                  </a:solidFill>
                </a:ln>
                <a:solidFill>
                  <a:srgbClr val="FFFFFF"/>
                </a:solidFill>
                <a:latin typeface="Arial Rounded MT Bold" pitchFamily="34" charset="0"/>
              </a:rPr>
              <a:t>darfst du </a:t>
            </a:r>
            <a:r>
              <a:rPr lang="de-CH" sz="3200" dirty="0" smtClean="0">
                <a:ln>
                  <a:solidFill>
                    <a:srgbClr val="000000"/>
                  </a:solidFill>
                </a:ln>
                <a:solidFill>
                  <a:srgbClr val="FFFFFF"/>
                </a:solidFill>
                <a:latin typeface="Arial Rounded MT Bold" pitchFamily="34" charset="0"/>
              </a:rPr>
              <a:t>nicht</a:t>
            </a:r>
            <a:br>
              <a:rPr lang="de-CH" sz="3200" dirty="0" smtClean="0">
                <a:ln>
                  <a:solidFill>
                    <a:srgbClr val="000000"/>
                  </a:solidFill>
                </a:ln>
                <a:solidFill>
                  <a:srgbClr val="FFFFFF"/>
                </a:solidFill>
                <a:latin typeface="Arial Rounded MT Bold" pitchFamily="34" charset="0"/>
              </a:rPr>
            </a:br>
            <a:r>
              <a:rPr lang="de-CH" sz="3200" dirty="0" smtClean="0">
                <a:ln>
                  <a:solidFill>
                    <a:srgbClr val="000000"/>
                  </a:solidFill>
                </a:ln>
                <a:solidFill>
                  <a:srgbClr val="FFFFFF"/>
                </a:solidFill>
                <a:latin typeface="Arial Rounded MT Bold" pitchFamily="34" charset="0"/>
              </a:rPr>
              <a:t>einmal </a:t>
            </a:r>
            <a:r>
              <a:rPr lang="de-CH" sz="3200" dirty="0">
                <a:ln>
                  <a:solidFill>
                    <a:srgbClr val="000000"/>
                  </a:solidFill>
                </a:ln>
                <a:solidFill>
                  <a:srgbClr val="FFFFFF"/>
                </a:solidFill>
                <a:latin typeface="Arial Rounded MT Bold" pitchFamily="34" charset="0"/>
              </a:rPr>
              <a:t>berühren!«</a:t>
            </a:r>
            <a:endParaRPr lang="de-DE" sz="32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793067" y="4941168"/>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2,20-21</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220072" y="6453336"/>
            <a:ext cx="3816350" cy="289073"/>
          </a:xfrm>
          <a:noFill/>
          <a:ln/>
          <a:effectLst>
            <a:outerShdw dist="35921" dir="2700000" algn="ctr" rotWithShape="0">
              <a:srgbClr val="000000"/>
            </a:outerShdw>
          </a:effectLst>
        </p:spPr>
        <p:txBody>
          <a:bodyPr/>
          <a:lstStyle/>
          <a:p>
            <a:pPr lvl="0" algn="r">
              <a:lnSpc>
                <a:spcPct val="80000"/>
              </a:lnSpc>
            </a:pPr>
            <a:r>
              <a:rPr lang="de-CH" sz="1200" dirty="0">
                <a:solidFill>
                  <a:srgbClr val="FFFFFF"/>
                </a:solidFill>
              </a:rPr>
              <a:t>Wie bleibe ich auf Kurs?</a:t>
            </a:r>
          </a:p>
        </p:txBody>
      </p:sp>
    </p:spTree>
    <p:extLst>
      <p:ext uri="{BB962C8B-B14F-4D97-AF65-F5344CB8AC3E}">
        <p14:creationId xmlns:p14="http://schemas.microsoft.com/office/powerpoint/2010/main" val="844068217"/>
      </p:ext>
    </p:extLst>
  </p:cSld>
  <p:clrMapOvr>
    <a:masterClrMapping/>
  </p:clrMapOvr>
  <p:transition spd="slow">
    <p:wipe dir="r"/>
  </p:transition>
  <p:timing>
    <p:tnLst>
      <p:par>
        <p:cTn id="1" dur="indefinite" restart="never" nodeType="tmRoot"/>
      </p:par>
    </p:tnLst>
  </p:timing>
</p:sld>
</file>

<file path=ppt/theme/theme1.xml><?xml version="1.0" encoding="utf-8"?>
<a:theme xmlns:a="http://schemas.openxmlformats.org/drawingml/2006/main" name="01072134">
  <a:themeElements>
    <a:clrScheme name="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fontScheme name="01072134">
      <a:majorFont>
        <a:latin typeface="Arial Black"/>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01072134 1">
        <a:dk1>
          <a:srgbClr val="000000"/>
        </a:dk1>
        <a:lt1>
          <a:srgbClr val="FFFFFF"/>
        </a:lt1>
        <a:dk2>
          <a:srgbClr val="000000"/>
        </a:dk2>
        <a:lt2>
          <a:srgbClr val="333333"/>
        </a:lt2>
        <a:accent1>
          <a:srgbClr val="C0C0C0"/>
        </a:accent1>
        <a:accent2>
          <a:srgbClr val="808080"/>
        </a:accent2>
        <a:accent3>
          <a:srgbClr val="FFFFFF"/>
        </a:accent3>
        <a:accent4>
          <a:srgbClr val="000000"/>
        </a:accent4>
        <a:accent5>
          <a:srgbClr val="DCDCDC"/>
        </a:accent5>
        <a:accent6>
          <a:srgbClr val="737373"/>
        </a:accent6>
        <a:hlink>
          <a:srgbClr val="4D4D4D"/>
        </a:hlink>
        <a:folHlink>
          <a:srgbClr val="F8F8F8"/>
        </a:folHlink>
      </a:clrScheme>
      <a:clrMap bg1="lt1" tx1="dk1" bg2="lt2" tx2="dk2" accent1="accent1" accent2="accent2" accent3="accent3" accent4="accent4" accent5="accent5" accent6="accent6" hlink="hlink" folHlink="folHlink"/>
    </a:extraClrScheme>
    <a:extraClrScheme>
      <a:clrScheme name="01072134 2">
        <a:dk1>
          <a:srgbClr val="006699"/>
        </a:dk1>
        <a:lt1>
          <a:srgbClr val="FFFFFF"/>
        </a:lt1>
        <a:dk2>
          <a:srgbClr val="000000"/>
        </a:dk2>
        <a:lt2>
          <a:srgbClr val="808080"/>
        </a:lt2>
        <a:accent1>
          <a:srgbClr val="B1CFE7"/>
        </a:accent1>
        <a:accent2>
          <a:srgbClr val="CCCCFF"/>
        </a:accent2>
        <a:accent3>
          <a:srgbClr val="FFFFFF"/>
        </a:accent3>
        <a:accent4>
          <a:srgbClr val="005682"/>
        </a:accent4>
        <a:accent5>
          <a:srgbClr val="D5E4F1"/>
        </a:accent5>
        <a:accent6>
          <a:srgbClr val="B9B9E7"/>
        </a:accent6>
        <a:hlink>
          <a:srgbClr val="4274BE"/>
        </a:hlink>
        <a:folHlink>
          <a:srgbClr val="AF67FF"/>
        </a:folHlink>
      </a:clrScheme>
      <a:clrMap bg1="lt1" tx1="dk1" bg2="lt2" tx2="dk2" accent1="accent1" accent2="accent2" accent3="accent3" accent4="accent4" accent5="accent5" accent6="accent6" hlink="hlink" folHlink="folHlink"/>
    </a:extraClrScheme>
    <a:extraClrScheme>
      <a:clrScheme name="01072134 3">
        <a:dk1>
          <a:srgbClr val="003366"/>
        </a:dk1>
        <a:lt1>
          <a:srgbClr val="DEF6F1"/>
        </a:lt1>
        <a:dk2>
          <a:srgbClr val="003366"/>
        </a:dk2>
        <a:lt2>
          <a:srgbClr val="969696"/>
        </a:lt2>
        <a:accent1>
          <a:srgbClr val="FFFFFF"/>
        </a:accent1>
        <a:accent2>
          <a:srgbClr val="9CCAF0"/>
        </a:accent2>
        <a:accent3>
          <a:srgbClr val="ECFAF7"/>
        </a:accent3>
        <a:accent4>
          <a:srgbClr val="002A56"/>
        </a:accent4>
        <a:accent5>
          <a:srgbClr val="FFFFFF"/>
        </a:accent5>
        <a:accent6>
          <a:srgbClr val="8DB7D9"/>
        </a:accent6>
        <a:hlink>
          <a:srgbClr val="0066CC"/>
        </a:hlink>
        <a:folHlink>
          <a:srgbClr val="5F5F5F"/>
        </a:folHlink>
      </a:clrScheme>
      <a:clrMap bg1="lt1" tx1="dk1" bg2="lt2" tx2="dk2" accent1="accent1" accent2="accent2" accent3="accent3" accent4="accent4" accent5="accent5" accent6="accent6" hlink="hlink" folHlink="folHlink"/>
    </a:extraClrScheme>
    <a:extraClrScheme>
      <a:clrScheme name="01072134 4">
        <a:dk1>
          <a:srgbClr val="003366"/>
        </a:dk1>
        <a:lt1>
          <a:srgbClr val="FFFFD9"/>
        </a:lt1>
        <a:dk2>
          <a:srgbClr val="336699"/>
        </a:dk2>
        <a:lt2>
          <a:srgbClr val="777777"/>
        </a:lt2>
        <a:accent1>
          <a:srgbClr val="ECF9FE"/>
        </a:accent1>
        <a:accent2>
          <a:srgbClr val="2569A7"/>
        </a:accent2>
        <a:accent3>
          <a:srgbClr val="FFFFE9"/>
        </a:accent3>
        <a:accent4>
          <a:srgbClr val="002A56"/>
        </a:accent4>
        <a:accent5>
          <a:srgbClr val="F4FBFE"/>
        </a:accent5>
        <a:accent6>
          <a:srgbClr val="205E97"/>
        </a:accent6>
        <a:hlink>
          <a:srgbClr val="0099CC"/>
        </a:hlink>
        <a:folHlink>
          <a:srgbClr val="FF9900"/>
        </a:folHlink>
      </a:clrScheme>
      <a:clrMap bg1="lt1" tx1="dk1" bg2="lt2" tx2="dk2" accent1="accent1" accent2="accent2" accent3="accent3" accent4="accent4" accent5="accent5" accent6="accent6" hlink="hlink" folHlink="folHlink"/>
    </a:extraClrScheme>
    <a:extraClrScheme>
      <a:clrScheme name="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clrMap bg1="lt1" tx1="dk1" bg2="lt2" tx2="dk2" accent1="accent1" accent2="accent2" accent3="accent3" accent4="accent4" accent5="accent5" accent6="accent6" hlink="hlink" folHlink="folHlink"/>
    </a:extraClrScheme>
    <a:extraClrScheme>
      <a:clrScheme name="01072134 6">
        <a:dk1>
          <a:srgbClr val="005A58"/>
        </a:dk1>
        <a:lt1>
          <a:srgbClr val="006699"/>
        </a:lt1>
        <a:dk2>
          <a:srgbClr val="0058B8"/>
        </a:dk2>
        <a:lt2>
          <a:srgbClr val="336699"/>
        </a:lt2>
        <a:accent1>
          <a:srgbClr val="98BED8"/>
        </a:accent1>
        <a:accent2>
          <a:srgbClr val="6D6FC7"/>
        </a:accent2>
        <a:accent3>
          <a:srgbClr val="AAB4D8"/>
        </a:accent3>
        <a:accent4>
          <a:srgbClr val="005682"/>
        </a:accent4>
        <a:accent5>
          <a:srgbClr val="CADBE9"/>
        </a:accent5>
        <a:accent6>
          <a:srgbClr val="6264B4"/>
        </a:accent6>
        <a:hlink>
          <a:srgbClr val="CCECFF"/>
        </a:hlink>
        <a:folHlink>
          <a:srgbClr val="0033CC"/>
        </a:folHlink>
      </a:clrScheme>
      <a:clrMap bg1="dk2" tx1="lt1" bg2="dk1" tx2="lt2" accent1="accent1" accent2="accent2" accent3="accent3" accent4="accent4" accent5="accent5" accent6="accent6" hlink="hlink" folHlink="folHlink"/>
    </a:extraClrScheme>
    <a:extraClrScheme>
      <a:clrScheme name="01072134 7">
        <a:dk1>
          <a:srgbClr val="336699"/>
        </a:dk1>
        <a:lt1>
          <a:srgbClr val="C0C0C0"/>
        </a:lt1>
        <a:dk2>
          <a:srgbClr val="49718D"/>
        </a:dk2>
        <a:lt2>
          <a:srgbClr val="5C1F00"/>
        </a:lt2>
        <a:accent1>
          <a:srgbClr val="DDDDDD"/>
        </a:accent1>
        <a:accent2>
          <a:srgbClr val="BE7960"/>
        </a:accent2>
        <a:accent3>
          <a:srgbClr val="DCDCDC"/>
        </a:accent3>
        <a:accent4>
          <a:srgbClr val="2A5682"/>
        </a:accent4>
        <a:accent5>
          <a:srgbClr val="EBEBEB"/>
        </a:accent5>
        <a:accent6>
          <a:srgbClr val="AC6D56"/>
        </a:accent6>
        <a:hlink>
          <a:srgbClr val="65A0BD"/>
        </a:hlink>
        <a:folHlink>
          <a:srgbClr val="D3A219"/>
        </a:folHlink>
      </a:clrScheme>
      <a:clrMap bg1="lt1" tx1="dk1" bg2="lt2" tx2="dk2" accent1="accent1" accent2="accent2" accent3="accent3" accent4="accent4" accent5="accent5" accent6="accent6" hlink="hlink" folHlink="folHlink"/>
    </a:extraClrScheme>
    <a:extraClrScheme>
      <a:clrScheme name="01072134 8">
        <a:dk1>
          <a:srgbClr val="336699"/>
        </a:dk1>
        <a:lt1>
          <a:srgbClr val="0099CC"/>
        </a:lt1>
        <a:dk2>
          <a:srgbClr val="000066"/>
        </a:dk2>
        <a:lt2>
          <a:srgbClr val="336699"/>
        </a:lt2>
        <a:accent1>
          <a:srgbClr val="336699"/>
        </a:accent1>
        <a:accent2>
          <a:srgbClr val="DDDDDD"/>
        </a:accent2>
        <a:accent3>
          <a:srgbClr val="AAAAB8"/>
        </a:accent3>
        <a:accent4>
          <a:srgbClr val="0082AE"/>
        </a:accent4>
        <a:accent5>
          <a:srgbClr val="ADB8CA"/>
        </a:accent5>
        <a:accent6>
          <a:srgbClr val="C8C8C8"/>
        </a:accent6>
        <a:hlink>
          <a:srgbClr val="7AC3EC"/>
        </a:hlink>
        <a:folHlink>
          <a:srgbClr val="D7EAFF"/>
        </a:folHlink>
      </a:clrScheme>
      <a:clrMap bg1="dk2" tx1="lt1" bg2="dk1" tx2="lt2" accent1="accent1" accent2="accent2" accent3="accent3" accent4="accent4" accent5="accent5" accent6="accent6" hlink="hlink" folHlink="folHlink"/>
    </a:extraClrScheme>
    <a:extraClrScheme>
      <a:clrScheme name="01072134 9">
        <a:dk1>
          <a:srgbClr val="2846A4"/>
        </a:dk1>
        <a:lt1>
          <a:srgbClr val="566272"/>
        </a:lt1>
        <a:dk2>
          <a:srgbClr val="004B70"/>
        </a:dk2>
        <a:lt2>
          <a:srgbClr val="777777"/>
        </a:lt2>
        <a:accent1>
          <a:srgbClr val="9CA5AA"/>
        </a:accent1>
        <a:accent2>
          <a:srgbClr val="88B2D2"/>
        </a:accent2>
        <a:accent3>
          <a:srgbClr val="B4B7BC"/>
        </a:accent3>
        <a:accent4>
          <a:srgbClr val="213A8B"/>
        </a:accent4>
        <a:accent5>
          <a:srgbClr val="CBCFD2"/>
        </a:accent5>
        <a:accent6>
          <a:srgbClr val="7BA1BE"/>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01072134 10">
        <a:dk1>
          <a:srgbClr val="003366"/>
        </a:dk1>
        <a:lt1>
          <a:srgbClr val="FFFFFF"/>
        </a:lt1>
        <a:dk2>
          <a:srgbClr val="003366"/>
        </a:dk2>
        <a:lt2>
          <a:srgbClr val="808080"/>
        </a:lt2>
        <a:accent1>
          <a:srgbClr val="B7D6E7"/>
        </a:accent1>
        <a:accent2>
          <a:srgbClr val="24446A"/>
        </a:accent2>
        <a:accent3>
          <a:srgbClr val="FFFFFF"/>
        </a:accent3>
        <a:accent4>
          <a:srgbClr val="002A56"/>
        </a:accent4>
        <a:accent5>
          <a:srgbClr val="D8E8F1"/>
        </a:accent5>
        <a:accent6>
          <a:srgbClr val="203D5F"/>
        </a:accent6>
        <a:hlink>
          <a:srgbClr val="518FB1"/>
        </a:hlink>
        <a:folHlink>
          <a:srgbClr val="333333"/>
        </a:folHlink>
      </a:clrScheme>
      <a:clrMap bg1="lt1" tx1="dk1" bg2="lt2" tx2="dk2" accent1="accent1" accent2="accent2" accent3="accent3" accent4="accent4" accent5="accent5" accent6="accent6" hlink="hlink" folHlink="folHlink"/>
    </a:extraClrScheme>
    <a:extraClrScheme>
      <a:clrScheme name="01072134 11">
        <a:dk1>
          <a:srgbClr val="336699"/>
        </a:dk1>
        <a:lt1>
          <a:srgbClr val="FFFFFF"/>
        </a:lt1>
        <a:dk2>
          <a:srgbClr val="003399"/>
        </a:dk2>
        <a:lt2>
          <a:srgbClr val="969696"/>
        </a:lt2>
        <a:accent1>
          <a:srgbClr val="CCECFF"/>
        </a:accent1>
        <a:accent2>
          <a:srgbClr val="6A90BA"/>
        </a:accent2>
        <a:accent3>
          <a:srgbClr val="FFFFFF"/>
        </a:accent3>
        <a:accent4>
          <a:srgbClr val="2A5682"/>
        </a:accent4>
        <a:accent5>
          <a:srgbClr val="E2F4FF"/>
        </a:accent5>
        <a:accent6>
          <a:srgbClr val="5F82A8"/>
        </a:accent6>
        <a:hlink>
          <a:srgbClr val="CC3300"/>
        </a:hlink>
        <a:folHlink>
          <a:srgbClr val="336699"/>
        </a:folHlink>
      </a:clrScheme>
      <a:clrMap bg1="lt1" tx1="dk1" bg2="lt2" tx2="dk2" accent1="accent1" accent2="accent2" accent3="accent3" accent4="accent4" accent5="accent5" accent6="accent6" hlink="hlink" folHlink="folHlink"/>
    </a:extraClrScheme>
    <a:extraClrScheme>
      <a:clrScheme name="01072134 12">
        <a:dk1>
          <a:srgbClr val="4D4D4D"/>
        </a:dk1>
        <a:lt1>
          <a:srgbClr val="666699"/>
        </a:lt1>
        <a:dk2>
          <a:srgbClr val="36587E"/>
        </a:dk2>
        <a:lt2>
          <a:srgbClr val="3E3E5C"/>
        </a:lt2>
        <a:accent1>
          <a:srgbClr val="90AFCC"/>
        </a:accent1>
        <a:accent2>
          <a:srgbClr val="2170AB"/>
        </a:accent2>
        <a:accent3>
          <a:srgbClr val="B8B8CA"/>
        </a:accent3>
        <a:accent4>
          <a:srgbClr val="404040"/>
        </a:accent4>
        <a:accent5>
          <a:srgbClr val="C6D4E2"/>
        </a:accent5>
        <a:accent6>
          <a:srgbClr val="1D659B"/>
        </a:accent6>
        <a:hlink>
          <a:srgbClr val="A8CCF0"/>
        </a:hlink>
        <a:folHlink>
          <a:srgbClr val="DDDDDD"/>
        </a:folHlink>
      </a:clrScheme>
      <a:clrMap bg1="lt1" tx1="dk1" bg2="lt2" tx2="dk2" accent1="accent1" accent2="accent2" accent3="accent3" accent4="accent4" accent5="accent5" accent6="accent6" hlink="hlink" folHlink="folHlink"/>
    </a:extraClrScheme>
    <a:extraClrScheme>
      <a:clrScheme name="01072134 13">
        <a:dk1>
          <a:srgbClr val="2D5C8B"/>
        </a:dk1>
        <a:lt1>
          <a:srgbClr val="E0EAF4"/>
        </a:lt1>
        <a:dk2>
          <a:srgbClr val="35648B"/>
        </a:dk2>
        <a:lt2>
          <a:srgbClr val="2D2015"/>
        </a:lt2>
        <a:accent1>
          <a:srgbClr val="92A4B0"/>
        </a:accent1>
        <a:accent2>
          <a:srgbClr val="8F5F2F"/>
        </a:accent2>
        <a:accent3>
          <a:srgbClr val="EDF3F8"/>
        </a:accent3>
        <a:accent4>
          <a:srgbClr val="254D76"/>
        </a:accent4>
        <a:accent5>
          <a:srgbClr val="C7CFD4"/>
        </a:accent5>
        <a:accent6>
          <a:srgbClr val="81552A"/>
        </a:accent6>
        <a:hlink>
          <a:srgbClr val="EADF7A"/>
        </a:hlink>
        <a:folHlink>
          <a:srgbClr val="003366"/>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01072134</Template>
  <TotalTime>0</TotalTime>
  <Words>1045</Words>
  <Application>Microsoft Office PowerPoint</Application>
  <PresentationFormat>Bildschirmpräsentation (4:3)</PresentationFormat>
  <Paragraphs>89</Paragraphs>
  <Slides>31</Slides>
  <Notes>0</Notes>
  <HiddenSlides>0</HiddenSlides>
  <MMClips>0</MMClips>
  <ScaleCrop>false</ScaleCrop>
  <HeadingPairs>
    <vt:vector size="4" baseType="variant">
      <vt:variant>
        <vt:lpstr>Design</vt:lpstr>
      </vt:variant>
      <vt:variant>
        <vt:i4>1</vt:i4>
      </vt:variant>
      <vt:variant>
        <vt:lpstr>Folientitel</vt:lpstr>
      </vt:variant>
      <vt:variant>
        <vt:i4>31</vt:i4>
      </vt:variant>
    </vt:vector>
  </HeadingPairs>
  <TitlesOfParts>
    <vt:vector size="32" baseType="lpstr">
      <vt:lpstr>01072134</vt:lpstr>
      <vt:lpstr>Behalte Deine Freiheit!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I.    Lass Dich nicht beeindrucken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II.   Du darfst!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Schlussgedanke </vt:lpstr>
      <vt:lpstr>PowerPoint-Präsentation</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Wie bleibe ich auf Kurs im Glauben? - Teil 4/4 - Behalte Deine Freiheit! - Folien</dc:title>
  <dc:creator>Jürg Birnstiel</dc:creator>
  <cp:lastModifiedBy>Me</cp:lastModifiedBy>
  <cp:revision>542</cp:revision>
  <cp:lastPrinted>1601-01-01T00:00:00Z</cp:lastPrinted>
  <dcterms:created xsi:type="dcterms:W3CDTF">2005-04-13T18:10:29Z</dcterms:created>
  <dcterms:modified xsi:type="dcterms:W3CDTF">2012-11-20T21:37:37Z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TC010721341031</vt:lpwstr>
  </property>
</Properties>
</file>