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43"/>
  </p:notesMasterIdLst>
  <p:handoutMasterIdLst>
    <p:handoutMasterId r:id="rId44"/>
  </p:handoutMasterIdLst>
  <p:sldIdLst>
    <p:sldId id="601" r:id="rId2"/>
    <p:sldId id="676" r:id="rId3"/>
    <p:sldId id="677" r:id="rId4"/>
    <p:sldId id="579" r:id="rId5"/>
    <p:sldId id="667" r:id="rId6"/>
    <p:sldId id="668" r:id="rId7"/>
    <p:sldId id="669" r:id="rId8"/>
    <p:sldId id="670" r:id="rId9"/>
    <p:sldId id="671" r:id="rId10"/>
    <p:sldId id="672" r:id="rId11"/>
    <p:sldId id="674" r:id="rId12"/>
    <p:sldId id="675" r:id="rId13"/>
    <p:sldId id="258" r:id="rId14"/>
    <p:sldId id="612" r:id="rId15"/>
    <p:sldId id="641" r:id="rId16"/>
    <p:sldId id="678" r:id="rId17"/>
    <p:sldId id="679" r:id="rId18"/>
    <p:sldId id="680" r:id="rId19"/>
    <p:sldId id="681" r:id="rId20"/>
    <p:sldId id="682" r:id="rId21"/>
    <p:sldId id="683" r:id="rId22"/>
    <p:sldId id="684" r:id="rId23"/>
    <p:sldId id="685" r:id="rId24"/>
    <p:sldId id="686" r:id="rId25"/>
    <p:sldId id="314" r:id="rId26"/>
    <p:sldId id="688" r:id="rId27"/>
    <p:sldId id="689" r:id="rId28"/>
    <p:sldId id="690" r:id="rId29"/>
    <p:sldId id="691" r:id="rId30"/>
    <p:sldId id="692" r:id="rId31"/>
    <p:sldId id="687" r:id="rId32"/>
    <p:sldId id="642" r:id="rId33"/>
    <p:sldId id="693" r:id="rId34"/>
    <p:sldId id="694" r:id="rId35"/>
    <p:sldId id="695" r:id="rId36"/>
    <p:sldId id="696" r:id="rId37"/>
    <p:sldId id="673" r:id="rId38"/>
    <p:sldId id="697" r:id="rId39"/>
    <p:sldId id="259" r:id="rId40"/>
    <p:sldId id="635" r:id="rId41"/>
    <p:sldId id="698" r:id="rId42"/>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94698" autoAdjust="0"/>
  </p:normalViewPr>
  <p:slideViewPr>
    <p:cSldViewPr>
      <p:cViewPr>
        <p:scale>
          <a:sx n="110" d="100"/>
          <a:sy n="110" d="100"/>
        </p:scale>
        <p:origin x="-1650"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Click to edit Master text styles</a:t>
            </a:r>
          </a:p>
          <a:p>
            <a:pPr lvl="1"/>
            <a:r>
              <a:rPr lang="de-DE" altLang="de-DE" smtClean="0"/>
              <a:t>Second level</a:t>
            </a:r>
          </a:p>
          <a:p>
            <a:pPr lvl="2"/>
            <a:r>
              <a:rPr lang="de-DE" altLang="de-DE" smtClean="0"/>
              <a:t>Third level</a:t>
            </a:r>
          </a:p>
          <a:p>
            <a:pPr lvl="3"/>
            <a:r>
              <a:rPr lang="de-DE" altLang="de-DE" smtClean="0"/>
              <a:t>Fourth level</a:t>
            </a:r>
          </a:p>
          <a:p>
            <a:pPr lvl="4"/>
            <a:r>
              <a:rPr lang="de-DE" altLang="de-DE" smtClean="0"/>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6350" y="20638"/>
            <a:ext cx="9144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1588" y="6034088"/>
            <a:ext cx="7845426"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627063" y="6021388"/>
            <a:ext cx="5684837"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pPr lvl="0"/>
            <a:r>
              <a:rPr lang="de-DE" altLang="de-DE" noProof="0" smtClean="0"/>
              <a:t>Titelmasterformat durch Klicken bearbeiten</a:t>
            </a:r>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smtClean="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674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28600"/>
            <a:ext cx="6019800" cy="5867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9000" r="-19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9144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627063" y="6021388"/>
            <a:ext cx="5684837"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387096" name="Rectangle 24"/>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9512" y="532130"/>
            <a:ext cx="8777064" cy="2308324"/>
          </a:xfrm>
        </p:spPr>
        <p:txBody>
          <a:bodyPr wrap="square">
            <a:spAutoFit/>
          </a:bodyPr>
          <a:lstStyle/>
          <a:p>
            <a:pPr algn="l"/>
            <a:r>
              <a:rPr lang="de-DE" altLang="de-DE" sz="7200" dirty="0" smtClean="0">
                <a:solidFill>
                  <a:schemeClr val="tx1"/>
                </a:solidFill>
                <a:effectLst/>
                <a:latin typeface="Univers LT Std 47 Cn Lt" pitchFamily="34" charset="0"/>
              </a:rPr>
              <a:t>HERR, meine Seele </a:t>
            </a:r>
            <a:r>
              <a:rPr lang="de-DE" altLang="de-DE" sz="7200" smtClean="0">
                <a:solidFill>
                  <a:schemeClr val="tx1"/>
                </a:solidFill>
                <a:effectLst/>
                <a:latin typeface="Univers LT Std 47 Cn Lt" pitchFamily="34" charset="0"/>
              </a:rPr>
              <a:t>schreit nach dir!</a:t>
            </a:r>
            <a:endParaRPr lang="de-DE" altLang="de-DE" sz="7200" dirty="0">
              <a:solidFill>
                <a:schemeClr val="tx1"/>
              </a:solidFill>
              <a:effectLst/>
              <a:latin typeface="Univers LT Std 47 Cn Lt" pitchFamily="34" charset="0"/>
            </a:endParaRPr>
          </a:p>
        </p:txBody>
      </p:sp>
      <p:sp>
        <p:nvSpPr>
          <p:cNvPr id="409603" name="Rectangle 3"/>
          <p:cNvSpPr>
            <a:spLocks noGrp="1" noChangeArrowheads="1"/>
          </p:cNvSpPr>
          <p:nvPr>
            <p:ph type="subTitle" idx="1"/>
          </p:nvPr>
        </p:nvSpPr>
        <p:spPr>
          <a:xfrm>
            <a:off x="2555776" y="6093296"/>
            <a:ext cx="6400800" cy="369332"/>
          </a:xfrm>
        </p:spPr>
        <p:txBody>
          <a:bodyPr>
            <a:spAutoFit/>
          </a:bodyPr>
          <a:lstStyle/>
          <a:p>
            <a:pPr algn="r"/>
            <a:r>
              <a:rPr lang="de-DE" altLang="de-DE" sz="1800" dirty="0" smtClean="0">
                <a:effectLst/>
                <a:latin typeface="Univers LT Std 47 Cn Lt" pitchFamily="34" charset="0"/>
              </a:rPr>
              <a:t>Reihe: Psalmen – Gespräche mit Gott (3/5)</a:t>
            </a:r>
            <a:endParaRPr lang="de-DE" altLang="de-DE" sz="1800" dirty="0">
              <a:effectLst/>
              <a:latin typeface="Univers LT Std 47 Cn Lt" pitchFamily="34" charset="0"/>
            </a:endParaRPr>
          </a:p>
        </p:txBody>
      </p:sp>
      <p:sp>
        <p:nvSpPr>
          <p:cNvPr id="6" name="Rectangle 3"/>
          <p:cNvSpPr txBox="1">
            <a:spLocks noChangeArrowheads="1"/>
          </p:cNvSpPr>
          <p:nvPr/>
        </p:nvSpPr>
        <p:spPr bwMode="auto">
          <a:xfrm>
            <a:off x="2555776" y="5301208"/>
            <a:ext cx="6400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4800" kern="0" dirty="0" smtClean="0">
                <a:effectLst/>
                <a:latin typeface="Univers LT Std 47 Cn Lt" pitchFamily="34" charset="0"/>
              </a:rPr>
              <a:t>Psalm 42 + 43</a:t>
            </a:r>
            <a:endParaRPr lang="de-DE" altLang="de-DE" sz="4800" kern="0" dirty="0">
              <a:effectLst/>
              <a:latin typeface="Univers LT Std 47 Cn Lt" pitchFamily="34" charset="0"/>
            </a:endParaRPr>
          </a:p>
        </p:txBody>
      </p:sp>
    </p:spTree>
    <p:extLst>
      <p:ext uri="{BB962C8B-B14F-4D97-AF65-F5344CB8AC3E}">
        <p14:creationId xmlns:p14="http://schemas.microsoft.com/office/powerpoint/2010/main" val="188404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5805264"/>
            <a:ext cx="6400800" cy="707886"/>
          </a:xfrm>
        </p:spPr>
        <p:txBody>
          <a:bodyPr>
            <a:spAutoFit/>
          </a:bodyPr>
          <a:lstStyle/>
          <a:p>
            <a:pPr algn="r"/>
            <a:r>
              <a:rPr lang="de-DE" altLang="de-DE" sz="4000" dirty="0" smtClean="0">
                <a:effectLst/>
                <a:latin typeface="Univers LT Std 47 Cn Lt" pitchFamily="34" charset="0"/>
              </a:rPr>
              <a:t>Psalm 42,12</a:t>
            </a:r>
            <a:endParaRPr lang="de-DE" altLang="de-DE" sz="4000" dirty="0">
              <a:effectLst/>
              <a:latin typeface="Univers LT Std 47 Cn Lt" pitchFamily="34" charset="0"/>
            </a:endParaRPr>
          </a:p>
        </p:txBody>
      </p:sp>
      <p:sp>
        <p:nvSpPr>
          <p:cNvPr id="7" name="Rectangle 2"/>
          <p:cNvSpPr>
            <a:spLocks noGrp="1" noChangeArrowheads="1"/>
          </p:cNvSpPr>
          <p:nvPr>
            <p:ph type="ctrTitle"/>
          </p:nvPr>
        </p:nvSpPr>
        <p:spPr>
          <a:xfrm>
            <a:off x="179512" y="926718"/>
            <a:ext cx="8856984" cy="2862322"/>
          </a:xfrm>
        </p:spPr>
        <p:txBody>
          <a:bodyPr wrap="square">
            <a:spAutoFit/>
          </a:bodyPr>
          <a:lstStyle/>
          <a:p>
            <a:pPr algn="l"/>
            <a:r>
              <a:rPr lang="de-CH" altLang="de-DE" sz="3600" dirty="0">
                <a:solidFill>
                  <a:schemeClr val="tx1"/>
                </a:solidFill>
                <a:effectLst/>
                <a:latin typeface="Univers LT Std 47 Cn Lt" pitchFamily="34" charset="0"/>
              </a:rPr>
              <a:t>Warum bist du so bedrückt, meine Seele? Warum stöhnst du so verzweifelt? Warte nur zuversichtlich auf Gott! Denn ganz gewiss werde ich ihm noch dafür danken, dass er mir sein Angesicht wieder zuwendet und mir hilft.</a:t>
            </a:r>
            <a:endParaRPr lang="de-DE" altLang="de-DE" sz="3600" dirty="0">
              <a:solidFill>
                <a:schemeClr val="tx1"/>
              </a:solidFill>
              <a:effectLst/>
              <a:latin typeface="Univers LT Std 47 Cn Lt" pitchFamily="34" charset="0"/>
            </a:endParaRPr>
          </a:p>
        </p:txBody>
      </p:sp>
      <p:sp>
        <p:nvSpPr>
          <p:cNvPr id="4" name="Rectangle 2"/>
          <p:cNvSpPr txBox="1">
            <a:spLocks noChangeArrowheads="1"/>
          </p:cNvSpPr>
          <p:nvPr/>
        </p:nvSpPr>
        <p:spPr bwMode="auto">
          <a:xfrm>
            <a:off x="0" y="135740"/>
            <a:ext cx="88569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r"/>
            <a:r>
              <a:rPr lang="de-CH" altLang="de-DE" sz="3600" kern="0" dirty="0" smtClean="0">
                <a:solidFill>
                  <a:schemeClr val="tx1"/>
                </a:solidFill>
                <a:effectLst/>
                <a:latin typeface="Univers LT Std 47 Cn Lt" pitchFamily="34" charset="0"/>
              </a:rPr>
              <a:t>Refrain 2</a:t>
            </a:r>
            <a:endParaRPr lang="de-DE" altLang="de-DE" sz="3600" kern="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192625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5805264"/>
            <a:ext cx="6400800" cy="707886"/>
          </a:xfrm>
        </p:spPr>
        <p:txBody>
          <a:bodyPr>
            <a:spAutoFit/>
          </a:bodyPr>
          <a:lstStyle/>
          <a:p>
            <a:pPr algn="r"/>
            <a:r>
              <a:rPr lang="de-DE" altLang="de-DE" sz="4000" dirty="0" smtClean="0">
                <a:effectLst/>
                <a:latin typeface="Univers LT Std 47 Cn Lt" pitchFamily="34" charset="0"/>
              </a:rPr>
              <a:t>Psalm 43,1-2</a:t>
            </a:r>
            <a:endParaRPr lang="de-DE" altLang="de-DE" sz="4000" dirty="0">
              <a:effectLst/>
              <a:latin typeface="Univers LT Std 47 Cn Lt" pitchFamily="34" charset="0"/>
            </a:endParaRPr>
          </a:p>
        </p:txBody>
      </p:sp>
      <p:sp>
        <p:nvSpPr>
          <p:cNvPr id="7" name="Rectangle 2"/>
          <p:cNvSpPr>
            <a:spLocks noGrp="1" noChangeArrowheads="1"/>
          </p:cNvSpPr>
          <p:nvPr>
            <p:ph type="ctrTitle"/>
          </p:nvPr>
        </p:nvSpPr>
        <p:spPr>
          <a:xfrm>
            <a:off x="107504" y="106754"/>
            <a:ext cx="9001000" cy="3970318"/>
          </a:xfrm>
        </p:spPr>
        <p:txBody>
          <a:bodyPr wrap="square">
            <a:spAutoFit/>
          </a:bodyPr>
          <a:lstStyle/>
          <a:p>
            <a:pPr algn="l"/>
            <a:r>
              <a:rPr lang="de-CH" altLang="de-DE" sz="3600" dirty="0">
                <a:solidFill>
                  <a:schemeClr val="tx1"/>
                </a:solidFill>
                <a:effectLst/>
                <a:latin typeface="Univers LT Std 47 Cn Lt" pitchFamily="34" charset="0"/>
              </a:rPr>
              <a:t>Verschaffe mir Recht, o Gott, und führe du meinen Rechtsstreit gegen ein Volk, das keine Güte mehr kennt! Rette mich vor dem Mann, der betrügt und Unrecht übt! Du bist doch der Gott, bei dem ich Zuflucht finde. Warum nur hast du </a:t>
            </a:r>
            <a:r>
              <a:rPr lang="de-CH" altLang="de-DE" sz="3600">
                <a:solidFill>
                  <a:schemeClr val="tx1"/>
                </a:solidFill>
                <a:effectLst/>
                <a:latin typeface="Univers LT Std 47 Cn Lt" pitchFamily="34" charset="0"/>
              </a:rPr>
              <a:t>mich </a:t>
            </a:r>
            <a:r>
              <a:rPr lang="de-CH" altLang="de-DE" sz="3600" smtClean="0">
                <a:solidFill>
                  <a:schemeClr val="tx1"/>
                </a:solidFill>
                <a:effectLst/>
                <a:latin typeface="Univers LT Std 47 Cn Lt" pitchFamily="34" charset="0"/>
              </a:rPr>
              <a:t>verstossen</a:t>
            </a:r>
            <a:r>
              <a:rPr lang="de-CH" altLang="de-DE" sz="3600" dirty="0">
                <a:solidFill>
                  <a:schemeClr val="tx1"/>
                </a:solidFill>
                <a:effectLst/>
                <a:latin typeface="Univers LT Std 47 Cn Lt" pitchFamily="34" charset="0"/>
              </a:rPr>
              <a:t>? Warum muss ich so traurig meinen Weg gehen, bedrängt von meinem Feind?</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356205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5805264"/>
            <a:ext cx="6400800" cy="707886"/>
          </a:xfrm>
        </p:spPr>
        <p:txBody>
          <a:bodyPr>
            <a:spAutoFit/>
          </a:bodyPr>
          <a:lstStyle/>
          <a:p>
            <a:pPr algn="r"/>
            <a:r>
              <a:rPr lang="de-DE" altLang="de-DE" sz="4000" dirty="0" smtClean="0">
                <a:effectLst/>
                <a:latin typeface="Univers LT Std 47 Cn Lt" pitchFamily="34" charset="0"/>
              </a:rPr>
              <a:t>Psalm 43,3-4</a:t>
            </a:r>
            <a:endParaRPr lang="de-DE" altLang="de-DE" sz="4000" dirty="0">
              <a:effectLst/>
              <a:latin typeface="Univers LT Std 47 Cn Lt" pitchFamily="34" charset="0"/>
            </a:endParaRPr>
          </a:p>
        </p:txBody>
      </p:sp>
      <p:sp>
        <p:nvSpPr>
          <p:cNvPr id="7" name="Rectangle 2"/>
          <p:cNvSpPr>
            <a:spLocks noGrp="1" noChangeArrowheads="1"/>
          </p:cNvSpPr>
          <p:nvPr>
            <p:ph type="ctrTitle"/>
          </p:nvPr>
        </p:nvSpPr>
        <p:spPr>
          <a:xfrm>
            <a:off x="107504" y="44624"/>
            <a:ext cx="8928992" cy="3970318"/>
          </a:xfrm>
        </p:spPr>
        <p:txBody>
          <a:bodyPr wrap="square">
            <a:spAutoFit/>
          </a:bodyPr>
          <a:lstStyle/>
          <a:p>
            <a:pPr algn="l"/>
            <a:r>
              <a:rPr lang="de-CH" altLang="de-DE" sz="3600" dirty="0">
                <a:solidFill>
                  <a:schemeClr val="tx1"/>
                </a:solidFill>
                <a:effectLst/>
                <a:latin typeface="Univers LT Std 47 Cn Lt" pitchFamily="34" charset="0"/>
              </a:rPr>
              <a:t>Sende mir dein Licht und deine Treue, damit sie mich leiten und mich zurückbringen zu deinem heiligen Berg, zu deiner Wohnung! Dann </a:t>
            </a:r>
            <a:r>
              <a:rPr lang="de-CH" altLang="de-DE" sz="3600" dirty="0" smtClean="0">
                <a:solidFill>
                  <a:schemeClr val="tx1"/>
                </a:solidFill>
                <a:effectLst/>
                <a:latin typeface="Univers LT Std 47 Cn Lt" pitchFamily="34" charset="0"/>
              </a:rPr>
              <a:t>werde</a:t>
            </a:r>
            <a:br>
              <a:rPr lang="de-CH" altLang="de-DE" sz="3600" dirty="0" smtClean="0">
                <a:solidFill>
                  <a:schemeClr val="tx1"/>
                </a:solidFill>
                <a:effectLst/>
                <a:latin typeface="Univers LT Std 47 Cn Lt" pitchFamily="34" charset="0"/>
              </a:rPr>
            </a:br>
            <a:r>
              <a:rPr lang="de-CH" altLang="de-DE" sz="3600" dirty="0" smtClean="0">
                <a:solidFill>
                  <a:schemeClr val="tx1"/>
                </a:solidFill>
                <a:effectLst/>
                <a:latin typeface="Univers LT Std 47 Cn Lt" pitchFamily="34" charset="0"/>
              </a:rPr>
              <a:t>ich </a:t>
            </a:r>
            <a:r>
              <a:rPr lang="de-CH" altLang="de-DE" sz="3600" dirty="0">
                <a:solidFill>
                  <a:schemeClr val="tx1"/>
                </a:solidFill>
                <a:effectLst/>
                <a:latin typeface="Univers LT Std 47 Cn Lt" pitchFamily="34" charset="0"/>
              </a:rPr>
              <a:t>vor Gottes Altar treten, ja, ich will zu Gott kommen, der mich mit Jubel und Freude </a:t>
            </a:r>
            <a:r>
              <a:rPr lang="de-CH" altLang="de-DE" sz="3600" dirty="0" smtClean="0">
                <a:solidFill>
                  <a:schemeClr val="tx1"/>
                </a:solidFill>
                <a:effectLst/>
                <a:latin typeface="Univers LT Std 47 Cn Lt" pitchFamily="34" charset="0"/>
              </a:rPr>
              <a:t>erfüllt.</a:t>
            </a:r>
            <a:br>
              <a:rPr lang="de-CH" altLang="de-DE" sz="3600" dirty="0" smtClean="0">
                <a:solidFill>
                  <a:schemeClr val="tx1"/>
                </a:solidFill>
                <a:effectLst/>
                <a:latin typeface="Univers LT Std 47 Cn Lt" pitchFamily="34" charset="0"/>
              </a:rPr>
            </a:br>
            <a:r>
              <a:rPr lang="de-CH" altLang="de-DE" sz="3600" dirty="0" smtClean="0">
                <a:solidFill>
                  <a:schemeClr val="tx1"/>
                </a:solidFill>
                <a:effectLst/>
                <a:latin typeface="Univers LT Std 47 Cn Lt" pitchFamily="34" charset="0"/>
              </a:rPr>
              <a:t>Dich </a:t>
            </a:r>
            <a:r>
              <a:rPr lang="de-CH" altLang="de-DE" sz="3600" dirty="0">
                <a:solidFill>
                  <a:schemeClr val="tx1"/>
                </a:solidFill>
                <a:effectLst/>
                <a:latin typeface="Univers LT Std 47 Cn Lt" pitchFamily="34" charset="0"/>
              </a:rPr>
              <a:t>will ich loben beim Spiel auf der Harfe – dich, meinen Gott.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964633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67544" y="666562"/>
            <a:ext cx="8280920" cy="1754326"/>
          </a:xfrm>
        </p:spPr>
        <p:txBody>
          <a:bodyPr wrap="square">
            <a:spAutoFit/>
          </a:bodyPr>
          <a:lstStyle/>
          <a:p>
            <a:pPr algn="l"/>
            <a:r>
              <a:rPr lang="de-DE" altLang="de-DE" dirty="0" smtClean="0">
                <a:solidFill>
                  <a:schemeClr val="tx1"/>
                </a:solidFill>
                <a:effectLst/>
                <a:latin typeface="Univers LT Std 47 Cn Lt" pitchFamily="34" charset="0"/>
              </a:rPr>
              <a:t>I. Wann endlich stehe ich</a:t>
            </a:r>
            <a:br>
              <a:rPr lang="de-DE" altLang="de-DE" dirty="0" smtClean="0">
                <a:solidFill>
                  <a:schemeClr val="tx1"/>
                </a:solidFill>
                <a:effectLst/>
                <a:latin typeface="Univers LT Std 47 Cn Lt" pitchFamily="34" charset="0"/>
              </a:rPr>
            </a:br>
            <a:r>
              <a:rPr lang="de-DE" altLang="de-DE" dirty="0" smtClean="0">
                <a:solidFill>
                  <a:schemeClr val="tx1"/>
                </a:solidFill>
                <a:effectLst/>
                <a:latin typeface="Univers LT Std 47 Cn Lt" pitchFamily="34" charset="0"/>
              </a:rPr>
              <a:t>vor Gottes Angesicht?</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2014782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5805264"/>
            <a:ext cx="6400800" cy="70788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r"/>
            <a:r>
              <a:rPr lang="de-DE" altLang="de-DE" sz="4000" dirty="0">
                <a:effectLst/>
                <a:latin typeface="Univers LT Std 47 Cn Lt" pitchFamily="34" charset="0"/>
              </a:rPr>
              <a:t>Psalm 42,7</a:t>
            </a:r>
          </a:p>
        </p:txBody>
      </p:sp>
      <p:sp>
        <p:nvSpPr>
          <p:cNvPr id="7" name="Rectangle 2"/>
          <p:cNvSpPr>
            <a:spLocks noGrp="1" noChangeArrowheads="1"/>
          </p:cNvSpPr>
          <p:nvPr>
            <p:ph type="ctrTitle"/>
          </p:nvPr>
        </p:nvSpPr>
        <p:spPr>
          <a:xfrm>
            <a:off x="5580112" y="44624"/>
            <a:ext cx="3563888" cy="3539430"/>
          </a:xfrm>
        </p:spPr>
        <p:txBody>
          <a:bodyPr wrap="square">
            <a:spAutoFit/>
          </a:bodyPr>
          <a:lstStyle/>
          <a:p>
            <a:pPr algn="l"/>
            <a:r>
              <a:rPr lang="de-CH" altLang="de-DE" sz="3200" dirty="0">
                <a:solidFill>
                  <a:schemeClr val="tx1"/>
                </a:solidFill>
                <a:effectLst/>
                <a:latin typeface="Univers LT Std 47 Cn Lt" pitchFamily="34" charset="0"/>
              </a:rPr>
              <a:t>„In der Ferne des Jordanlandes und des </a:t>
            </a:r>
            <a:r>
              <a:rPr lang="de-CH" altLang="de-DE" sz="3200" dirty="0" err="1">
                <a:solidFill>
                  <a:schemeClr val="tx1"/>
                </a:solidFill>
                <a:effectLst/>
                <a:latin typeface="Univers LT Std 47 Cn Lt" pitchFamily="34" charset="0"/>
              </a:rPr>
              <a:t>Hermongebirges</a:t>
            </a:r>
            <a:r>
              <a:rPr lang="de-CH" altLang="de-DE" sz="3200" dirty="0">
                <a:solidFill>
                  <a:schemeClr val="tx1"/>
                </a:solidFill>
                <a:effectLst/>
                <a:latin typeface="Univers LT Std 47 Cn Lt" pitchFamily="34" charset="0"/>
              </a:rPr>
              <a:t> denke ich an dich. Vom Berg </a:t>
            </a:r>
            <a:r>
              <a:rPr lang="de-CH" altLang="de-DE" sz="3200" dirty="0" err="1">
                <a:solidFill>
                  <a:schemeClr val="tx1"/>
                </a:solidFill>
                <a:effectLst/>
                <a:latin typeface="Univers LT Std 47 Cn Lt" pitchFamily="34" charset="0"/>
              </a:rPr>
              <a:t>Misar</a:t>
            </a:r>
            <a:r>
              <a:rPr lang="de-CH" altLang="de-DE" sz="3200" dirty="0">
                <a:solidFill>
                  <a:schemeClr val="tx1"/>
                </a:solidFill>
                <a:effectLst/>
                <a:latin typeface="Univers LT Std 47 Cn Lt" pitchFamily="34" charset="0"/>
              </a:rPr>
              <a:t> aus gehen meine Gedanken zu dir.“</a:t>
            </a:r>
            <a:endParaRPr lang="de-DE" altLang="de-DE" sz="3200" dirty="0">
              <a:solidFill>
                <a:schemeClr val="tx1"/>
              </a:solidFill>
              <a:effectLst/>
              <a:latin typeface="Univers LT Std 47 Cn Lt" pitchFamily="34" charset="0"/>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5514483" cy="6858000"/>
          </a:xfrm>
          <a:prstGeom prst="rect">
            <a:avLst/>
          </a:prstGeom>
        </p:spPr>
      </p:pic>
      <p:sp>
        <p:nvSpPr>
          <p:cNvPr id="3" name="Ellipse 2"/>
          <p:cNvSpPr/>
          <p:nvPr/>
        </p:nvSpPr>
        <p:spPr>
          <a:xfrm rot="976964">
            <a:off x="3298663" y="207324"/>
            <a:ext cx="1178121" cy="291632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Ellipse 5"/>
          <p:cNvSpPr/>
          <p:nvPr/>
        </p:nvSpPr>
        <p:spPr>
          <a:xfrm>
            <a:off x="2051720" y="5779071"/>
            <a:ext cx="948758" cy="576064"/>
          </a:xfrm>
          <a:prstGeom prst="ellipse">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276813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5805264"/>
            <a:ext cx="6400800" cy="70788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r"/>
            <a:r>
              <a:rPr lang="de-DE" altLang="de-DE" sz="4000" dirty="0">
                <a:effectLst/>
                <a:latin typeface="Univers LT Std 47 Cn Lt" pitchFamily="34" charset="0"/>
              </a:rPr>
              <a:t>Psalm 42,2</a:t>
            </a:r>
          </a:p>
        </p:txBody>
      </p:sp>
      <p:sp>
        <p:nvSpPr>
          <p:cNvPr id="7" name="Rectangle 2"/>
          <p:cNvSpPr>
            <a:spLocks noGrp="1" noChangeArrowheads="1"/>
          </p:cNvSpPr>
          <p:nvPr>
            <p:ph type="ctrTitle"/>
          </p:nvPr>
        </p:nvSpPr>
        <p:spPr>
          <a:xfrm>
            <a:off x="107504" y="188640"/>
            <a:ext cx="8640960" cy="2585323"/>
          </a:xfrm>
        </p:spPr>
        <p:txBody>
          <a:bodyPr wrap="square">
            <a:spAutoFit/>
          </a:bodyPr>
          <a:lstStyle/>
          <a:p>
            <a:pPr algn="l"/>
            <a:r>
              <a:rPr lang="de-CH" altLang="de-DE" dirty="0">
                <a:solidFill>
                  <a:schemeClr val="tx1"/>
                </a:solidFill>
                <a:effectLst/>
                <a:latin typeface="Univers LT Std 47 Cn Lt" pitchFamily="34" charset="0"/>
              </a:rPr>
              <a:t>„Wie der Hirsch nach frischem Wasser lechzt, so lechzt meine Seele nach dir, o Gott.“</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3674927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5805264"/>
            <a:ext cx="6400800" cy="70788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r"/>
            <a:r>
              <a:rPr lang="de-DE" altLang="de-DE" sz="4000" dirty="0">
                <a:effectLst/>
                <a:latin typeface="Univers LT Std 47 Cn Lt" pitchFamily="34" charset="0"/>
              </a:rPr>
              <a:t>Psalm 42,3</a:t>
            </a:r>
          </a:p>
        </p:txBody>
      </p:sp>
      <p:sp>
        <p:nvSpPr>
          <p:cNvPr id="7" name="Rectangle 2"/>
          <p:cNvSpPr>
            <a:spLocks noGrp="1" noChangeArrowheads="1"/>
          </p:cNvSpPr>
          <p:nvPr>
            <p:ph type="ctrTitle"/>
          </p:nvPr>
        </p:nvSpPr>
        <p:spPr>
          <a:xfrm>
            <a:off x="107504" y="604138"/>
            <a:ext cx="8640960" cy="1754326"/>
          </a:xfrm>
        </p:spPr>
        <p:txBody>
          <a:bodyPr wrap="square">
            <a:spAutoFit/>
          </a:bodyPr>
          <a:lstStyle/>
          <a:p>
            <a:pPr algn="l"/>
            <a:r>
              <a:rPr lang="de-CH" altLang="de-DE" dirty="0">
                <a:solidFill>
                  <a:schemeClr val="tx1"/>
                </a:solidFill>
                <a:effectLst/>
                <a:latin typeface="Univers LT Std 47 Cn Lt" pitchFamily="34" charset="0"/>
              </a:rPr>
              <a:t>„Meine Seele dürstet nach Gott, ja, nach dem lebendigen Gott.“</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9447925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5805264"/>
            <a:ext cx="6400800" cy="70788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r"/>
            <a:r>
              <a:rPr lang="de-DE" altLang="de-DE" sz="4000" dirty="0">
                <a:effectLst/>
                <a:latin typeface="Univers LT Std 47 Cn Lt" pitchFamily="34" charset="0"/>
              </a:rPr>
              <a:t>Psalm 42,5</a:t>
            </a:r>
          </a:p>
        </p:txBody>
      </p:sp>
      <p:sp>
        <p:nvSpPr>
          <p:cNvPr id="7" name="Rectangle 2"/>
          <p:cNvSpPr>
            <a:spLocks noGrp="1" noChangeArrowheads="1"/>
          </p:cNvSpPr>
          <p:nvPr>
            <p:ph type="ctrTitle"/>
          </p:nvPr>
        </p:nvSpPr>
        <p:spPr>
          <a:xfrm>
            <a:off x="107504" y="80918"/>
            <a:ext cx="8640960" cy="2800767"/>
          </a:xfrm>
        </p:spPr>
        <p:txBody>
          <a:bodyPr wrap="square">
            <a:spAutoFit/>
          </a:bodyPr>
          <a:lstStyle/>
          <a:p>
            <a:pPr algn="l"/>
            <a:r>
              <a:rPr lang="de-CH" altLang="de-DE" sz="4400" dirty="0">
                <a:solidFill>
                  <a:schemeClr val="tx1"/>
                </a:solidFill>
                <a:effectLst/>
                <a:latin typeface="Univers LT Std 47 Cn Lt" pitchFamily="34" charset="0"/>
              </a:rPr>
              <a:t>„Wie schön war es doch, als ich mein Volk zu Gottes Heiligtum führte, begleitet von Jubel und Dank, im feierlichen Festzug mit vielen Menschen!“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661256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5805264"/>
            <a:ext cx="6400800" cy="70788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r"/>
            <a:r>
              <a:rPr lang="de-DE" altLang="de-DE" sz="4000" dirty="0">
                <a:effectLst/>
                <a:latin typeface="Univers LT Std 47 Cn Lt" pitchFamily="34" charset="0"/>
              </a:rPr>
              <a:t>1.Könige 8,44-45</a:t>
            </a:r>
          </a:p>
        </p:txBody>
      </p:sp>
      <p:sp>
        <p:nvSpPr>
          <p:cNvPr id="7" name="Rectangle 2"/>
          <p:cNvSpPr>
            <a:spLocks noGrp="1" noChangeArrowheads="1"/>
          </p:cNvSpPr>
          <p:nvPr>
            <p:ph type="ctrTitle"/>
          </p:nvPr>
        </p:nvSpPr>
        <p:spPr>
          <a:xfrm>
            <a:off x="107504" y="34746"/>
            <a:ext cx="8640960" cy="3970318"/>
          </a:xfrm>
        </p:spPr>
        <p:txBody>
          <a:bodyPr wrap="square">
            <a:spAutoFit/>
          </a:bodyPr>
          <a:lstStyle/>
          <a:p>
            <a:pPr algn="l"/>
            <a:r>
              <a:rPr lang="de-CH" altLang="de-DE" sz="3600" dirty="0">
                <a:solidFill>
                  <a:schemeClr val="tx1"/>
                </a:solidFill>
                <a:effectLst/>
                <a:latin typeface="Univers LT Std 47 Cn Lt" pitchFamily="34" charset="0"/>
              </a:rPr>
              <a:t>„Wenn dein Volk auszieht in den Krieg gegen seine Feinde auf dem Weg, den du sie senden wirst, und sie beten werden zum </a:t>
            </a:r>
            <a:r>
              <a:rPr lang="de-CH" altLang="de-DE" sz="3600" dirty="0" smtClean="0">
                <a:solidFill>
                  <a:schemeClr val="tx1"/>
                </a:solidFill>
                <a:effectLst/>
                <a:latin typeface="Univers LT Std 47 Cn Lt" pitchFamily="34" charset="0"/>
              </a:rPr>
              <a:t>HERRN nach</a:t>
            </a:r>
            <a:br>
              <a:rPr lang="de-CH" altLang="de-DE" sz="3600" dirty="0" smtClean="0">
                <a:solidFill>
                  <a:schemeClr val="tx1"/>
                </a:solidFill>
                <a:effectLst/>
                <a:latin typeface="Univers LT Std 47 Cn Lt" pitchFamily="34" charset="0"/>
              </a:rPr>
            </a:br>
            <a:r>
              <a:rPr lang="de-CH" altLang="de-DE" sz="3600" dirty="0" smtClean="0">
                <a:solidFill>
                  <a:schemeClr val="tx1"/>
                </a:solidFill>
                <a:effectLst/>
                <a:latin typeface="Univers LT Std 47 Cn Lt" pitchFamily="34" charset="0"/>
              </a:rPr>
              <a:t>der </a:t>
            </a:r>
            <a:r>
              <a:rPr lang="de-CH" altLang="de-DE" sz="3600" dirty="0">
                <a:solidFill>
                  <a:schemeClr val="tx1"/>
                </a:solidFill>
                <a:effectLst/>
                <a:latin typeface="Univers LT Std 47 Cn Lt" pitchFamily="34" charset="0"/>
              </a:rPr>
              <a:t>Stadt hin, die du erwählt hast, und </a:t>
            </a:r>
            <a:r>
              <a:rPr lang="de-CH" altLang="de-DE" sz="3600" dirty="0" smtClean="0">
                <a:solidFill>
                  <a:schemeClr val="tx1"/>
                </a:solidFill>
                <a:effectLst/>
                <a:latin typeface="Univers LT Std 47 Cn Lt" pitchFamily="34" charset="0"/>
              </a:rPr>
              <a:t>nach</a:t>
            </a:r>
            <a:br>
              <a:rPr lang="de-CH" altLang="de-DE" sz="3600" dirty="0" smtClean="0">
                <a:solidFill>
                  <a:schemeClr val="tx1"/>
                </a:solidFill>
                <a:effectLst/>
                <a:latin typeface="Univers LT Std 47 Cn Lt" pitchFamily="34" charset="0"/>
              </a:rPr>
            </a:br>
            <a:r>
              <a:rPr lang="de-CH" altLang="de-DE" sz="3600" dirty="0" smtClean="0">
                <a:solidFill>
                  <a:schemeClr val="tx1"/>
                </a:solidFill>
                <a:effectLst/>
                <a:latin typeface="Univers LT Std 47 Cn Lt" pitchFamily="34" charset="0"/>
              </a:rPr>
              <a:t>dem </a:t>
            </a:r>
            <a:r>
              <a:rPr lang="de-CH" altLang="de-DE" sz="3600" dirty="0">
                <a:solidFill>
                  <a:schemeClr val="tx1"/>
                </a:solidFill>
                <a:effectLst/>
                <a:latin typeface="Univers LT Std 47 Cn Lt" pitchFamily="34" charset="0"/>
              </a:rPr>
              <a:t>Hause hin, das ich deinem Namen gebaut </a:t>
            </a:r>
            <a:r>
              <a:rPr lang="de-CH" altLang="de-DE" sz="3600" dirty="0" smtClean="0">
                <a:solidFill>
                  <a:schemeClr val="tx1"/>
                </a:solidFill>
                <a:effectLst/>
                <a:latin typeface="Univers LT Std 47 Cn Lt" pitchFamily="34" charset="0"/>
              </a:rPr>
              <a:t>habe, so </a:t>
            </a:r>
            <a:r>
              <a:rPr lang="de-CH" altLang="de-DE" sz="3600" dirty="0">
                <a:solidFill>
                  <a:schemeClr val="tx1"/>
                </a:solidFill>
                <a:effectLst/>
                <a:latin typeface="Univers LT Std 47 Cn Lt" pitchFamily="34" charset="0"/>
              </a:rPr>
              <a:t>wollest du ihr Gebet und Flehen </a:t>
            </a:r>
            <a:r>
              <a:rPr lang="de-CH" altLang="de-DE" sz="3600" dirty="0" smtClean="0">
                <a:solidFill>
                  <a:schemeClr val="tx1"/>
                </a:solidFill>
                <a:effectLst/>
                <a:latin typeface="Univers LT Std 47 Cn Lt" pitchFamily="34" charset="0"/>
              </a:rPr>
              <a:t>hören</a:t>
            </a:r>
            <a:br>
              <a:rPr lang="de-CH" altLang="de-DE" sz="3600" dirty="0" smtClean="0">
                <a:solidFill>
                  <a:schemeClr val="tx1"/>
                </a:solidFill>
                <a:effectLst/>
                <a:latin typeface="Univers LT Std 47 Cn Lt" pitchFamily="34" charset="0"/>
              </a:rPr>
            </a:br>
            <a:r>
              <a:rPr lang="de-CH" altLang="de-DE" sz="3600" dirty="0" smtClean="0">
                <a:solidFill>
                  <a:schemeClr val="tx1"/>
                </a:solidFill>
                <a:effectLst/>
                <a:latin typeface="Univers LT Std 47 Cn Lt" pitchFamily="34" charset="0"/>
              </a:rPr>
              <a:t>im </a:t>
            </a:r>
            <a:r>
              <a:rPr lang="de-CH" altLang="de-DE" sz="3600" dirty="0">
                <a:solidFill>
                  <a:schemeClr val="tx1"/>
                </a:solidFill>
                <a:effectLst/>
                <a:latin typeface="Univers LT Std 47 Cn Lt" pitchFamily="34" charset="0"/>
              </a:rPr>
              <a:t>Himmel und ihnen Recht schaffen.“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076955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5805264"/>
            <a:ext cx="6400800" cy="70788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r"/>
            <a:r>
              <a:rPr lang="de-DE" altLang="de-DE" sz="4000" dirty="0">
                <a:effectLst/>
                <a:latin typeface="Univers LT Std 47 Cn Lt" pitchFamily="34" charset="0"/>
              </a:rPr>
              <a:t>Daniel 6,11</a:t>
            </a:r>
          </a:p>
        </p:txBody>
      </p:sp>
      <p:sp>
        <p:nvSpPr>
          <p:cNvPr id="7" name="Rectangle 2"/>
          <p:cNvSpPr>
            <a:spLocks noGrp="1" noChangeArrowheads="1"/>
          </p:cNvSpPr>
          <p:nvPr>
            <p:ph type="ctrTitle"/>
          </p:nvPr>
        </p:nvSpPr>
        <p:spPr>
          <a:xfrm>
            <a:off x="179512" y="260648"/>
            <a:ext cx="8640960" cy="2800767"/>
          </a:xfrm>
        </p:spPr>
        <p:txBody>
          <a:bodyPr wrap="square">
            <a:spAutoFit/>
          </a:bodyPr>
          <a:lstStyle/>
          <a:p>
            <a:pPr algn="l"/>
            <a:r>
              <a:rPr lang="de-CH" altLang="de-DE" sz="4400" dirty="0">
                <a:solidFill>
                  <a:schemeClr val="tx1"/>
                </a:solidFill>
                <a:effectLst/>
                <a:latin typeface="Univers LT Std 47 Cn Lt" pitchFamily="34" charset="0"/>
              </a:rPr>
              <a:t>„Daniel hatte an seinem Obergemach offene Fenster nach Jerusalem, und er fiel dreimal am Tag auf seine Knie, betete, lobte und dankte seinem Gott.“</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222789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5805264"/>
            <a:ext cx="6400800" cy="707886"/>
          </a:xfrm>
        </p:spPr>
        <p:txBody>
          <a:bodyPr>
            <a:spAutoFit/>
          </a:bodyPr>
          <a:lstStyle/>
          <a:p>
            <a:pPr algn="r"/>
            <a:r>
              <a:rPr lang="de-DE" altLang="de-DE" sz="4000" dirty="0" smtClean="0">
                <a:effectLst/>
                <a:latin typeface="Univers LT Std 47 Cn Lt" pitchFamily="34" charset="0"/>
              </a:rPr>
              <a:t>Psalm 42,2-3</a:t>
            </a:r>
            <a:endParaRPr lang="de-DE" altLang="de-DE" sz="4000" dirty="0">
              <a:effectLst/>
              <a:latin typeface="Univers LT Std 47 Cn Lt" pitchFamily="34" charset="0"/>
            </a:endParaRPr>
          </a:p>
        </p:txBody>
      </p:sp>
      <p:sp>
        <p:nvSpPr>
          <p:cNvPr id="7" name="Rectangle 2"/>
          <p:cNvSpPr>
            <a:spLocks noGrp="1" noChangeArrowheads="1"/>
          </p:cNvSpPr>
          <p:nvPr>
            <p:ph type="ctrTitle"/>
          </p:nvPr>
        </p:nvSpPr>
        <p:spPr>
          <a:xfrm>
            <a:off x="179512" y="298391"/>
            <a:ext cx="8280920" cy="2554545"/>
          </a:xfrm>
        </p:spPr>
        <p:txBody>
          <a:bodyPr wrap="square">
            <a:spAutoFit/>
          </a:bodyPr>
          <a:lstStyle/>
          <a:p>
            <a:pPr algn="l"/>
            <a:r>
              <a:rPr lang="de-CH" altLang="de-DE" sz="4000" dirty="0">
                <a:solidFill>
                  <a:schemeClr val="tx1"/>
                </a:solidFill>
                <a:effectLst/>
                <a:latin typeface="Univers LT Std 47 Cn Lt" pitchFamily="34" charset="0"/>
              </a:rPr>
              <a:t>„Wie der Hirsch lechzt nach frischem Wasser, so schreit meine Seele, </a:t>
            </a:r>
            <a:r>
              <a:rPr lang="de-CH" altLang="de-DE" sz="4000" dirty="0" smtClean="0">
                <a:solidFill>
                  <a:schemeClr val="tx1"/>
                </a:solidFill>
                <a:effectLst/>
                <a:latin typeface="Univers LT Std 47 Cn Lt" pitchFamily="34" charset="0"/>
              </a:rPr>
              <a:t>Gott,</a:t>
            </a:r>
            <a:br>
              <a:rPr lang="de-CH" altLang="de-DE" sz="4000" dirty="0" smtClean="0">
                <a:solidFill>
                  <a:schemeClr val="tx1"/>
                </a:solidFill>
                <a:effectLst/>
                <a:latin typeface="Univers LT Std 47 Cn Lt" pitchFamily="34" charset="0"/>
              </a:rPr>
            </a:br>
            <a:r>
              <a:rPr lang="de-CH" altLang="de-DE" sz="4000" dirty="0" smtClean="0">
                <a:solidFill>
                  <a:schemeClr val="tx1"/>
                </a:solidFill>
                <a:effectLst/>
                <a:latin typeface="Univers LT Std 47 Cn Lt" pitchFamily="34" charset="0"/>
              </a:rPr>
              <a:t>zu </a:t>
            </a:r>
            <a:r>
              <a:rPr lang="de-CH" altLang="de-DE" sz="4000" dirty="0">
                <a:solidFill>
                  <a:schemeClr val="tx1"/>
                </a:solidFill>
                <a:effectLst/>
                <a:latin typeface="Univers LT Std 47 Cn Lt" pitchFamily="34" charset="0"/>
              </a:rPr>
              <a:t>dir. Meine Seele dürstet nach </a:t>
            </a:r>
            <a:r>
              <a:rPr lang="de-CH" altLang="de-DE" sz="4000" dirty="0" smtClean="0">
                <a:solidFill>
                  <a:schemeClr val="tx1"/>
                </a:solidFill>
                <a:effectLst/>
                <a:latin typeface="Univers LT Std 47 Cn Lt" pitchFamily="34" charset="0"/>
              </a:rPr>
              <a:t>Gott,</a:t>
            </a:r>
            <a:br>
              <a:rPr lang="de-CH" altLang="de-DE" sz="4000" dirty="0" smtClean="0">
                <a:solidFill>
                  <a:schemeClr val="tx1"/>
                </a:solidFill>
                <a:effectLst/>
                <a:latin typeface="Univers LT Std 47 Cn Lt" pitchFamily="34" charset="0"/>
              </a:rPr>
            </a:br>
            <a:r>
              <a:rPr lang="de-CH" altLang="de-DE" sz="4000" dirty="0" smtClean="0">
                <a:solidFill>
                  <a:schemeClr val="tx1"/>
                </a:solidFill>
                <a:effectLst/>
                <a:latin typeface="Univers LT Std 47 Cn Lt" pitchFamily="34" charset="0"/>
              </a:rPr>
              <a:t>nach </a:t>
            </a:r>
            <a:r>
              <a:rPr lang="de-CH" altLang="de-DE" sz="4000" dirty="0">
                <a:solidFill>
                  <a:schemeClr val="tx1"/>
                </a:solidFill>
                <a:effectLst/>
                <a:latin typeface="Univers LT Std 47 Cn Lt" pitchFamily="34" charset="0"/>
              </a:rPr>
              <a:t>dem lebendigen Gott.“</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2641417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5805264"/>
            <a:ext cx="6400800" cy="70788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r"/>
            <a:r>
              <a:rPr lang="de-DE" altLang="de-DE" sz="4000" dirty="0">
                <a:effectLst/>
                <a:latin typeface="Univers LT Std 47 Cn Lt" pitchFamily="34" charset="0"/>
              </a:rPr>
              <a:t>Psalm 42,3</a:t>
            </a:r>
          </a:p>
        </p:txBody>
      </p:sp>
      <p:sp>
        <p:nvSpPr>
          <p:cNvPr id="7" name="Rectangle 2"/>
          <p:cNvSpPr>
            <a:spLocks noGrp="1" noChangeArrowheads="1"/>
          </p:cNvSpPr>
          <p:nvPr>
            <p:ph type="ctrTitle"/>
          </p:nvPr>
        </p:nvSpPr>
        <p:spPr>
          <a:xfrm>
            <a:off x="179512" y="599202"/>
            <a:ext cx="8640960" cy="2123658"/>
          </a:xfrm>
        </p:spPr>
        <p:txBody>
          <a:bodyPr wrap="square">
            <a:spAutoFit/>
          </a:bodyPr>
          <a:lstStyle/>
          <a:p>
            <a:pPr algn="l"/>
            <a:r>
              <a:rPr lang="de-CH" altLang="de-DE" sz="4400" dirty="0">
                <a:solidFill>
                  <a:schemeClr val="tx1"/>
                </a:solidFill>
                <a:effectLst/>
                <a:latin typeface="Univers LT Std 47 Cn Lt" pitchFamily="34" charset="0"/>
              </a:rPr>
              <a:t>„Wann endlich werde ich wieder zum Heiligtum kommen und dort vor Gottes Angesicht stehen?“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734953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5805264"/>
            <a:ext cx="6400800" cy="70788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r"/>
            <a:r>
              <a:rPr lang="de-DE" altLang="de-DE" sz="4000" dirty="0">
                <a:effectLst/>
                <a:latin typeface="Univers LT Std 47 Cn Lt" pitchFamily="34" charset="0"/>
              </a:rPr>
              <a:t>Psalm 42,4</a:t>
            </a:r>
          </a:p>
        </p:txBody>
      </p:sp>
      <p:sp>
        <p:nvSpPr>
          <p:cNvPr id="7" name="Rectangle 2"/>
          <p:cNvSpPr>
            <a:spLocks noGrp="1" noChangeArrowheads="1"/>
          </p:cNvSpPr>
          <p:nvPr>
            <p:ph type="ctrTitle"/>
          </p:nvPr>
        </p:nvSpPr>
        <p:spPr>
          <a:xfrm>
            <a:off x="179512" y="1153199"/>
            <a:ext cx="8640960" cy="1015663"/>
          </a:xfrm>
        </p:spPr>
        <p:txBody>
          <a:bodyPr wrap="square">
            <a:spAutoFit/>
          </a:bodyPr>
          <a:lstStyle/>
          <a:p>
            <a:pPr algn="l"/>
            <a:r>
              <a:rPr lang="de-CH" altLang="de-DE" sz="6000" dirty="0">
                <a:solidFill>
                  <a:schemeClr val="tx1"/>
                </a:solidFill>
                <a:effectLst/>
                <a:latin typeface="Univers LT Std 47 Cn Lt" pitchFamily="34" charset="0"/>
              </a:rPr>
              <a:t>„Wo ist denn nun dein Gott?“</a:t>
            </a:r>
            <a:endParaRPr lang="de-DE" altLang="de-DE" sz="6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5548920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5805264"/>
            <a:ext cx="6400800" cy="70788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r"/>
            <a:r>
              <a:rPr lang="de-DE" altLang="de-DE" sz="4000" dirty="0">
                <a:effectLst/>
                <a:latin typeface="Univers LT Std 47 Cn Lt" pitchFamily="34" charset="0"/>
              </a:rPr>
              <a:t>Matthäus-Evangelium 27,51</a:t>
            </a:r>
          </a:p>
        </p:txBody>
      </p:sp>
      <p:sp>
        <p:nvSpPr>
          <p:cNvPr id="7" name="Rectangle 2"/>
          <p:cNvSpPr>
            <a:spLocks noGrp="1" noChangeArrowheads="1"/>
          </p:cNvSpPr>
          <p:nvPr>
            <p:ph type="ctrTitle"/>
          </p:nvPr>
        </p:nvSpPr>
        <p:spPr>
          <a:xfrm>
            <a:off x="179512" y="937756"/>
            <a:ext cx="8640960" cy="1446550"/>
          </a:xfrm>
        </p:spPr>
        <p:txBody>
          <a:bodyPr wrap="square">
            <a:spAutoFit/>
          </a:bodyPr>
          <a:lstStyle/>
          <a:p>
            <a:pPr algn="l"/>
            <a:r>
              <a:rPr lang="de-CH" altLang="de-DE" sz="4400" dirty="0">
                <a:solidFill>
                  <a:schemeClr val="tx1"/>
                </a:solidFill>
                <a:effectLst/>
                <a:latin typeface="Univers LT Std 47 Cn Lt" pitchFamily="34" charset="0"/>
              </a:rPr>
              <a:t>„Im selben Augenblick riss der Vorhang im Tempel von oben bis unten entzwei.“</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7514163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5805264"/>
            <a:ext cx="6400800" cy="70788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r"/>
            <a:r>
              <a:rPr lang="de-DE" altLang="de-DE" sz="4000" dirty="0">
                <a:effectLst/>
                <a:latin typeface="Univers LT Std 47 Cn Lt" pitchFamily="34" charset="0"/>
              </a:rPr>
              <a:t>Römer-Brief 8,23</a:t>
            </a:r>
          </a:p>
        </p:txBody>
      </p:sp>
      <p:sp>
        <p:nvSpPr>
          <p:cNvPr id="7" name="Rectangle 2"/>
          <p:cNvSpPr>
            <a:spLocks noGrp="1" noChangeArrowheads="1"/>
          </p:cNvSpPr>
          <p:nvPr>
            <p:ph type="ctrTitle"/>
          </p:nvPr>
        </p:nvSpPr>
        <p:spPr>
          <a:xfrm>
            <a:off x="107504" y="188640"/>
            <a:ext cx="8856984" cy="3416320"/>
          </a:xfrm>
        </p:spPr>
        <p:txBody>
          <a:bodyPr wrap="square">
            <a:spAutoFit/>
          </a:bodyPr>
          <a:lstStyle/>
          <a:p>
            <a:pPr algn="l"/>
            <a:r>
              <a:rPr lang="de-CH" altLang="de-DE" sz="3600" dirty="0">
                <a:solidFill>
                  <a:schemeClr val="tx1"/>
                </a:solidFill>
                <a:effectLst/>
                <a:latin typeface="Univers LT Std 47 Cn Lt" pitchFamily="34" charset="0"/>
              </a:rPr>
              <a:t>„Wir, denen Gott doch bereits seinen Geist gegeben hat, den ersten Teil des künftigen Erbes, sogar wir seufzen innerlich noch, weil die volle Verwirklichung dessen noch aussteht, wozu wir als Gottes Söhne und Töchter bestimmt sind: Wir warten darauf, dass auch unser Körper erlöst wird.“</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7153439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5805264"/>
            <a:ext cx="6400800" cy="70788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r"/>
            <a:r>
              <a:rPr lang="de-DE" altLang="de-DE" sz="4000" dirty="0">
                <a:effectLst/>
                <a:latin typeface="Univers LT Std 47 Cn Lt" pitchFamily="34" charset="0"/>
              </a:rPr>
              <a:t>Psalm 42,6</a:t>
            </a:r>
          </a:p>
        </p:txBody>
      </p:sp>
      <p:sp>
        <p:nvSpPr>
          <p:cNvPr id="7" name="Rectangle 2"/>
          <p:cNvSpPr>
            <a:spLocks noGrp="1" noChangeArrowheads="1"/>
          </p:cNvSpPr>
          <p:nvPr>
            <p:ph type="ctrTitle"/>
          </p:nvPr>
        </p:nvSpPr>
        <p:spPr>
          <a:xfrm>
            <a:off x="179512" y="926718"/>
            <a:ext cx="8856984" cy="2862322"/>
          </a:xfrm>
        </p:spPr>
        <p:txBody>
          <a:bodyPr wrap="square">
            <a:spAutoFit/>
          </a:bodyPr>
          <a:lstStyle/>
          <a:p>
            <a:pPr algn="l"/>
            <a:r>
              <a:rPr lang="de-CH" altLang="de-DE" sz="3600" dirty="0">
                <a:solidFill>
                  <a:schemeClr val="tx1"/>
                </a:solidFill>
                <a:effectLst/>
                <a:latin typeface="Univers LT Std 47 Cn Lt" pitchFamily="34" charset="0"/>
              </a:rPr>
              <a:t>Warum bist du so bedrückt, meine Seele? Warum stöhnst du so verzweifelt? Warte nur zuversichtlich auf Gott! Denn ganz gewiss werde ich ihm noch dafür danken, dass er mir sein Angesicht wieder zuwendet und mir hilft.</a:t>
            </a:r>
            <a:endParaRPr lang="de-DE" altLang="de-DE" sz="3600" dirty="0">
              <a:solidFill>
                <a:schemeClr val="tx1"/>
              </a:solidFill>
              <a:effectLst/>
              <a:latin typeface="Univers LT Std 47 Cn Lt" pitchFamily="34" charset="0"/>
            </a:endParaRPr>
          </a:p>
        </p:txBody>
      </p:sp>
      <p:sp>
        <p:nvSpPr>
          <p:cNvPr id="4" name="Rectangle 2"/>
          <p:cNvSpPr txBox="1">
            <a:spLocks noChangeArrowheads="1"/>
          </p:cNvSpPr>
          <p:nvPr/>
        </p:nvSpPr>
        <p:spPr bwMode="auto">
          <a:xfrm>
            <a:off x="0" y="135740"/>
            <a:ext cx="88569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r"/>
            <a:r>
              <a:rPr lang="de-CH" altLang="de-DE" sz="3600" kern="0" dirty="0" smtClean="0">
                <a:solidFill>
                  <a:schemeClr val="tx1"/>
                </a:solidFill>
                <a:effectLst/>
                <a:latin typeface="Univers LT Std 47 Cn Lt" pitchFamily="34" charset="0"/>
              </a:rPr>
              <a:t>Refrain 1</a:t>
            </a:r>
            <a:endParaRPr lang="de-DE" altLang="de-DE" sz="3600" kern="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3112319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9512" y="563196"/>
            <a:ext cx="8964488" cy="1569660"/>
          </a:xfrm>
        </p:spPr>
        <p:txBody>
          <a:bodyPr wrap="square">
            <a:spAutoFit/>
          </a:bodyPr>
          <a:lstStyle/>
          <a:p>
            <a:pPr algn="l"/>
            <a:r>
              <a:rPr lang="de-DE" altLang="de-DE" sz="4800" dirty="0" smtClean="0">
                <a:solidFill>
                  <a:schemeClr val="tx1"/>
                </a:solidFill>
                <a:effectLst/>
                <a:latin typeface="Univers LT Std 47 Cn Lt" pitchFamily="34" charset="0"/>
              </a:rPr>
              <a:t>II. Warum muss ich so traurig</a:t>
            </a:r>
            <a:br>
              <a:rPr lang="de-DE" altLang="de-DE" sz="4800" dirty="0" smtClean="0">
                <a:solidFill>
                  <a:schemeClr val="tx1"/>
                </a:solidFill>
                <a:effectLst/>
                <a:latin typeface="Univers LT Std 47 Cn Lt" pitchFamily="34" charset="0"/>
              </a:rPr>
            </a:br>
            <a:r>
              <a:rPr lang="de-DE" altLang="de-DE" sz="4800" dirty="0" smtClean="0">
                <a:solidFill>
                  <a:schemeClr val="tx1"/>
                </a:solidFill>
                <a:effectLst/>
                <a:latin typeface="Univers LT Std 47 Cn Lt" pitchFamily="34" charset="0"/>
              </a:rPr>
              <a:t>meinen Weg gehen?</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8068057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5805264"/>
            <a:ext cx="6400800" cy="70788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r"/>
            <a:r>
              <a:rPr lang="de-DE" altLang="de-DE" sz="4000" dirty="0">
                <a:effectLst/>
                <a:latin typeface="Univers LT Std 47 Cn Lt" pitchFamily="34" charset="0"/>
              </a:rPr>
              <a:t>Psalm 42,8</a:t>
            </a:r>
          </a:p>
        </p:txBody>
      </p:sp>
      <p:sp>
        <p:nvSpPr>
          <p:cNvPr id="7" name="Rectangle 2"/>
          <p:cNvSpPr>
            <a:spLocks noGrp="1" noChangeArrowheads="1"/>
          </p:cNvSpPr>
          <p:nvPr>
            <p:ph type="ctrTitle"/>
          </p:nvPr>
        </p:nvSpPr>
        <p:spPr>
          <a:xfrm>
            <a:off x="179512" y="167149"/>
            <a:ext cx="8640960" cy="3477875"/>
          </a:xfrm>
        </p:spPr>
        <p:txBody>
          <a:bodyPr wrap="square">
            <a:spAutoFit/>
          </a:bodyPr>
          <a:lstStyle/>
          <a:p>
            <a:pPr algn="l"/>
            <a:r>
              <a:rPr lang="de-CH" altLang="de-DE" sz="4400" dirty="0">
                <a:solidFill>
                  <a:schemeClr val="tx1"/>
                </a:solidFill>
                <a:effectLst/>
                <a:latin typeface="Univers LT Std 47 Cn Lt" pitchFamily="34" charset="0"/>
              </a:rPr>
              <a:t>„Gewaltige Wassermassen brausen und tosen, so als riefe eine Flut die andere herbei. Du hast sie geschickt; deine Wellen und Wogen rollen über mich hinweg.“</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1909668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5805264"/>
            <a:ext cx="6400800" cy="70788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r"/>
            <a:r>
              <a:rPr lang="de-DE" altLang="de-DE" sz="4000" dirty="0">
                <a:effectLst/>
                <a:latin typeface="Univers LT Std 47 Cn Lt" pitchFamily="34" charset="0"/>
              </a:rPr>
              <a:t>Psalm 42,9</a:t>
            </a:r>
          </a:p>
        </p:txBody>
      </p:sp>
      <p:sp>
        <p:nvSpPr>
          <p:cNvPr id="7" name="Rectangle 2"/>
          <p:cNvSpPr>
            <a:spLocks noGrp="1" noChangeArrowheads="1"/>
          </p:cNvSpPr>
          <p:nvPr>
            <p:ph type="ctrTitle"/>
          </p:nvPr>
        </p:nvSpPr>
        <p:spPr>
          <a:xfrm>
            <a:off x="179512" y="505703"/>
            <a:ext cx="8640960" cy="2800767"/>
          </a:xfrm>
        </p:spPr>
        <p:txBody>
          <a:bodyPr wrap="square">
            <a:spAutoFit/>
          </a:bodyPr>
          <a:lstStyle/>
          <a:p>
            <a:pPr algn="l"/>
            <a:r>
              <a:rPr lang="de-CH" altLang="de-DE" sz="4400" dirty="0">
                <a:solidFill>
                  <a:schemeClr val="tx1"/>
                </a:solidFill>
                <a:effectLst/>
                <a:latin typeface="Univers LT Std 47 Cn Lt" pitchFamily="34" charset="0"/>
              </a:rPr>
              <a:t>„Dennoch: Am Tag wird der Herr mir seine Gnade schenken, und in der Nacht begleitet mich sein Lied, ein Gebet zu dem Gott meines Lebens.“</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6685337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5805264"/>
            <a:ext cx="6400800" cy="70788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r"/>
            <a:r>
              <a:rPr lang="de-DE" altLang="de-DE" sz="4000" dirty="0">
                <a:effectLst/>
                <a:latin typeface="Univers LT Std 47 Cn Lt" pitchFamily="34" charset="0"/>
              </a:rPr>
              <a:t>Psalm 42,10</a:t>
            </a:r>
          </a:p>
        </p:txBody>
      </p:sp>
      <p:sp>
        <p:nvSpPr>
          <p:cNvPr id="7" name="Rectangle 2"/>
          <p:cNvSpPr>
            <a:spLocks noGrp="1" noChangeArrowheads="1"/>
          </p:cNvSpPr>
          <p:nvPr>
            <p:ph type="ctrTitle"/>
          </p:nvPr>
        </p:nvSpPr>
        <p:spPr>
          <a:xfrm>
            <a:off x="179512" y="260648"/>
            <a:ext cx="8640960" cy="2862322"/>
          </a:xfrm>
        </p:spPr>
        <p:txBody>
          <a:bodyPr wrap="square">
            <a:spAutoFit/>
          </a:bodyPr>
          <a:lstStyle/>
          <a:p>
            <a:pPr algn="l"/>
            <a:r>
              <a:rPr lang="de-CH" altLang="de-DE" sz="6000" dirty="0">
                <a:solidFill>
                  <a:schemeClr val="tx1"/>
                </a:solidFill>
                <a:effectLst/>
                <a:latin typeface="Univers LT Std 47 Cn Lt" pitchFamily="34" charset="0"/>
              </a:rPr>
              <a:t>„Warum muss ich so traurig meinen Weg gehen, bedrängt von meinem Feind?“</a:t>
            </a:r>
            <a:endParaRPr lang="de-DE" altLang="de-DE" sz="6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0469478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5805264"/>
            <a:ext cx="6400800" cy="70788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r"/>
            <a:r>
              <a:rPr lang="de-DE" altLang="de-DE" sz="4000" dirty="0">
                <a:effectLst/>
                <a:latin typeface="Univers LT Std 47 Cn Lt" pitchFamily="34" charset="0"/>
              </a:rPr>
              <a:t>Psalm 42,11</a:t>
            </a:r>
          </a:p>
        </p:txBody>
      </p:sp>
      <p:sp>
        <p:nvSpPr>
          <p:cNvPr id="7" name="Rectangle 2"/>
          <p:cNvSpPr>
            <a:spLocks noGrp="1" noChangeArrowheads="1"/>
          </p:cNvSpPr>
          <p:nvPr>
            <p:ph type="ctrTitle"/>
          </p:nvPr>
        </p:nvSpPr>
        <p:spPr>
          <a:xfrm>
            <a:off x="179512" y="84688"/>
            <a:ext cx="8640960" cy="3416320"/>
          </a:xfrm>
        </p:spPr>
        <p:txBody>
          <a:bodyPr wrap="square">
            <a:spAutoFit/>
          </a:bodyPr>
          <a:lstStyle/>
          <a:p>
            <a:pPr algn="l"/>
            <a:r>
              <a:rPr lang="de-CH" altLang="de-DE" dirty="0">
                <a:solidFill>
                  <a:schemeClr val="tx1"/>
                </a:solidFill>
                <a:effectLst/>
                <a:latin typeface="Univers LT Std 47 Cn Lt" pitchFamily="34" charset="0"/>
              </a:rPr>
              <a:t>Der Hohn meiner Feinde zerfrisst mich wie eine tödliche Krankheit. Den ganzen Tag spotten sie</a:t>
            </a:r>
            <a:r>
              <a:rPr lang="de-CH" altLang="de-DE" dirty="0" smtClean="0">
                <a:solidFill>
                  <a:schemeClr val="tx1"/>
                </a:solidFill>
                <a:effectLst/>
                <a:latin typeface="Univers LT Std 47 Cn Lt" pitchFamily="34" charset="0"/>
              </a:rPr>
              <a:t>:</a:t>
            </a:r>
            <a:br>
              <a:rPr lang="de-CH" altLang="de-DE" dirty="0" smtClean="0">
                <a:solidFill>
                  <a:schemeClr val="tx1"/>
                </a:solidFill>
                <a:effectLst/>
                <a:latin typeface="Univers LT Std 47 Cn Lt" pitchFamily="34" charset="0"/>
              </a:rPr>
            </a:br>
            <a:r>
              <a:rPr lang="de-CH" altLang="de-DE" dirty="0" smtClean="0">
                <a:solidFill>
                  <a:schemeClr val="tx1"/>
                </a:solidFill>
                <a:effectLst/>
                <a:latin typeface="Univers LT Std 47 Cn Lt" pitchFamily="34" charset="0"/>
              </a:rPr>
              <a:t>„</a:t>
            </a:r>
            <a:r>
              <a:rPr lang="de-CH" altLang="de-DE" dirty="0">
                <a:solidFill>
                  <a:schemeClr val="tx1"/>
                </a:solidFill>
                <a:effectLst/>
                <a:latin typeface="Univers LT Std 47 Cn Lt" pitchFamily="34" charset="0"/>
              </a:rPr>
              <a:t>Wo ist denn nun dein Gott?“</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3926040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5805264"/>
            <a:ext cx="6400800" cy="707886"/>
          </a:xfrm>
        </p:spPr>
        <p:txBody>
          <a:bodyPr>
            <a:spAutoFit/>
          </a:bodyPr>
          <a:lstStyle/>
          <a:p>
            <a:pPr algn="r"/>
            <a:r>
              <a:rPr lang="de-DE" altLang="de-DE" sz="4000" dirty="0" smtClean="0">
                <a:effectLst/>
                <a:latin typeface="Univers LT Std 47 Cn Lt" pitchFamily="34" charset="0"/>
              </a:rPr>
              <a:t>Psalm 42,1</a:t>
            </a:r>
            <a:endParaRPr lang="de-DE" altLang="de-DE" sz="4000" dirty="0">
              <a:effectLst/>
              <a:latin typeface="Univers LT Std 47 Cn Lt" pitchFamily="34" charset="0"/>
            </a:endParaRPr>
          </a:p>
        </p:txBody>
      </p:sp>
      <p:sp>
        <p:nvSpPr>
          <p:cNvPr id="7" name="Rectangle 2"/>
          <p:cNvSpPr>
            <a:spLocks noGrp="1" noChangeArrowheads="1"/>
          </p:cNvSpPr>
          <p:nvPr>
            <p:ph type="ctrTitle"/>
          </p:nvPr>
        </p:nvSpPr>
        <p:spPr>
          <a:xfrm>
            <a:off x="395536" y="548680"/>
            <a:ext cx="8280920" cy="1446550"/>
          </a:xfrm>
        </p:spPr>
        <p:txBody>
          <a:bodyPr wrap="square">
            <a:spAutoFit/>
          </a:bodyPr>
          <a:lstStyle/>
          <a:p>
            <a:pPr algn="l"/>
            <a:r>
              <a:rPr lang="de-CH" altLang="de-DE" sz="4400" dirty="0">
                <a:solidFill>
                  <a:schemeClr val="tx1"/>
                </a:solidFill>
                <a:effectLst/>
                <a:latin typeface="Univers LT Std 47 Cn Lt" pitchFamily="34" charset="0"/>
              </a:rPr>
              <a:t>„Für den Dirigenten. Ein kunstvoll gestaltetes Lied. Von den </a:t>
            </a:r>
            <a:r>
              <a:rPr lang="de-CH" altLang="de-DE" sz="4400" dirty="0" err="1">
                <a:solidFill>
                  <a:schemeClr val="tx1"/>
                </a:solidFill>
                <a:effectLst/>
                <a:latin typeface="Univers LT Std 47 Cn Lt" pitchFamily="34" charset="0"/>
              </a:rPr>
              <a:t>Korachitern</a:t>
            </a:r>
            <a:r>
              <a:rPr lang="de-CH" altLang="de-DE" sz="4400" dirty="0">
                <a:solidFill>
                  <a:schemeClr val="tx1"/>
                </a:solidFill>
                <a:effectLst/>
                <a:latin typeface="Univers LT Std 47 Cn Lt" pitchFamily="34" charset="0"/>
              </a:rPr>
              <a:t>.“</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4381334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5805264"/>
            <a:ext cx="6400800" cy="70788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r"/>
            <a:r>
              <a:rPr lang="de-DE" altLang="de-DE" sz="4000" dirty="0">
                <a:effectLst/>
                <a:latin typeface="Univers LT Std 47 Cn Lt" pitchFamily="34" charset="0"/>
              </a:rPr>
              <a:t>Lukas-Evangelium 23,37</a:t>
            </a:r>
          </a:p>
        </p:txBody>
      </p:sp>
      <p:sp>
        <p:nvSpPr>
          <p:cNvPr id="7" name="Rectangle 2"/>
          <p:cNvSpPr>
            <a:spLocks noGrp="1" noChangeArrowheads="1"/>
          </p:cNvSpPr>
          <p:nvPr>
            <p:ph type="ctrTitle"/>
          </p:nvPr>
        </p:nvSpPr>
        <p:spPr>
          <a:xfrm>
            <a:off x="179512" y="915685"/>
            <a:ext cx="8640960" cy="1754326"/>
          </a:xfrm>
        </p:spPr>
        <p:txBody>
          <a:bodyPr wrap="square">
            <a:spAutoFit/>
          </a:bodyPr>
          <a:lstStyle/>
          <a:p>
            <a:pPr algn="l"/>
            <a:r>
              <a:rPr lang="de-CH" altLang="de-DE" dirty="0">
                <a:solidFill>
                  <a:schemeClr val="tx1"/>
                </a:solidFill>
                <a:effectLst/>
                <a:latin typeface="Univers LT Std 47 Cn Lt" pitchFamily="34" charset="0"/>
              </a:rPr>
              <a:t>„Wenn du der König der Juden bist, dann hilf dir selbst!“</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28549381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5805264"/>
            <a:ext cx="6400800" cy="70788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r"/>
            <a:r>
              <a:rPr lang="de-DE" altLang="de-DE" sz="4000" dirty="0">
                <a:effectLst/>
                <a:latin typeface="Univers LT Std 47 Cn Lt" pitchFamily="34" charset="0"/>
              </a:rPr>
              <a:t>Psalm 42,12</a:t>
            </a:r>
          </a:p>
        </p:txBody>
      </p:sp>
      <p:sp>
        <p:nvSpPr>
          <p:cNvPr id="7" name="Rectangle 2"/>
          <p:cNvSpPr>
            <a:spLocks noGrp="1" noChangeArrowheads="1"/>
          </p:cNvSpPr>
          <p:nvPr>
            <p:ph type="ctrTitle"/>
          </p:nvPr>
        </p:nvSpPr>
        <p:spPr>
          <a:xfrm>
            <a:off x="179512" y="926718"/>
            <a:ext cx="8856984" cy="2862322"/>
          </a:xfrm>
        </p:spPr>
        <p:txBody>
          <a:bodyPr wrap="square">
            <a:spAutoFit/>
          </a:bodyPr>
          <a:lstStyle/>
          <a:p>
            <a:pPr algn="l"/>
            <a:r>
              <a:rPr lang="de-CH" altLang="de-DE" sz="3600" dirty="0">
                <a:solidFill>
                  <a:schemeClr val="tx1"/>
                </a:solidFill>
                <a:effectLst/>
                <a:latin typeface="Univers LT Std 47 Cn Lt" pitchFamily="34" charset="0"/>
              </a:rPr>
              <a:t>Warum bist du so bedrückt, meine Seele? Warum stöhnst du so verzweifelt? Warte nur zuversichtlich auf Gott! Denn ganz gewiss werde ich ihm noch dafür danken, dass er mir sein Angesicht wieder zuwendet und mir hilft.</a:t>
            </a:r>
            <a:endParaRPr lang="de-DE" altLang="de-DE" sz="3600" dirty="0">
              <a:solidFill>
                <a:schemeClr val="tx1"/>
              </a:solidFill>
              <a:effectLst/>
              <a:latin typeface="Univers LT Std 47 Cn Lt" pitchFamily="34" charset="0"/>
            </a:endParaRPr>
          </a:p>
        </p:txBody>
      </p:sp>
      <p:sp>
        <p:nvSpPr>
          <p:cNvPr id="4" name="Rectangle 2"/>
          <p:cNvSpPr txBox="1">
            <a:spLocks noChangeArrowheads="1"/>
          </p:cNvSpPr>
          <p:nvPr/>
        </p:nvSpPr>
        <p:spPr bwMode="auto">
          <a:xfrm>
            <a:off x="0" y="135740"/>
            <a:ext cx="88569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r"/>
            <a:r>
              <a:rPr lang="de-CH" altLang="de-DE" sz="3600" kern="0" dirty="0" smtClean="0">
                <a:solidFill>
                  <a:schemeClr val="tx1"/>
                </a:solidFill>
                <a:effectLst/>
                <a:latin typeface="Univers LT Std 47 Cn Lt" pitchFamily="34" charset="0"/>
              </a:rPr>
              <a:t>Refrain 2</a:t>
            </a:r>
            <a:endParaRPr lang="de-DE" altLang="de-DE" sz="3600" kern="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4210140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9512" y="620688"/>
            <a:ext cx="8964488" cy="830997"/>
          </a:xfrm>
        </p:spPr>
        <p:txBody>
          <a:bodyPr wrap="square">
            <a:spAutoFit/>
          </a:bodyPr>
          <a:lstStyle/>
          <a:p>
            <a:pPr algn="l"/>
            <a:r>
              <a:rPr lang="de-DE" altLang="de-DE" sz="4800" dirty="0" smtClean="0">
                <a:solidFill>
                  <a:schemeClr val="tx1"/>
                </a:solidFill>
                <a:effectLst/>
                <a:latin typeface="Univers LT Std 47 Cn Lt" pitchFamily="34" charset="0"/>
              </a:rPr>
              <a:t>III. Warum hast du mich </a:t>
            </a:r>
            <a:r>
              <a:rPr lang="de-DE" altLang="de-DE" sz="4800" dirty="0" err="1" smtClean="0">
                <a:solidFill>
                  <a:schemeClr val="tx1"/>
                </a:solidFill>
                <a:effectLst/>
                <a:latin typeface="Univers LT Std 47 Cn Lt" pitchFamily="34" charset="0"/>
              </a:rPr>
              <a:t>verstossen</a:t>
            </a:r>
            <a:r>
              <a:rPr lang="de-DE" altLang="de-DE" sz="4800" dirty="0" smtClean="0">
                <a:solidFill>
                  <a:schemeClr val="tx1"/>
                </a:solidFill>
                <a:effectLst/>
                <a:latin typeface="Univers LT Std 47 Cn Lt" pitchFamily="34" charset="0"/>
              </a:rPr>
              <a:t>?</a:t>
            </a:r>
            <a:endParaRPr lang="de-DE" altLang="de-DE" sz="4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5172343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5805264"/>
            <a:ext cx="6400800" cy="70788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r"/>
            <a:r>
              <a:rPr lang="de-DE" altLang="de-DE" sz="4000" dirty="0">
                <a:effectLst/>
                <a:latin typeface="Univers LT Std 47 Cn Lt" pitchFamily="34" charset="0"/>
              </a:rPr>
              <a:t>Psalm 43,1</a:t>
            </a:r>
          </a:p>
        </p:txBody>
      </p:sp>
      <p:sp>
        <p:nvSpPr>
          <p:cNvPr id="7" name="Rectangle 2"/>
          <p:cNvSpPr>
            <a:spLocks noGrp="1" noChangeArrowheads="1"/>
          </p:cNvSpPr>
          <p:nvPr>
            <p:ph type="ctrTitle"/>
          </p:nvPr>
        </p:nvSpPr>
        <p:spPr>
          <a:xfrm>
            <a:off x="179512" y="476672"/>
            <a:ext cx="8568952" cy="2554545"/>
          </a:xfrm>
        </p:spPr>
        <p:txBody>
          <a:bodyPr wrap="square">
            <a:spAutoFit/>
          </a:bodyPr>
          <a:lstStyle/>
          <a:p>
            <a:pPr algn="l"/>
            <a:r>
              <a:rPr lang="de-CH" altLang="de-DE" sz="4000" dirty="0">
                <a:solidFill>
                  <a:schemeClr val="tx1"/>
                </a:solidFill>
                <a:effectLst/>
                <a:latin typeface="Univers LT Std 47 Cn Lt" pitchFamily="34" charset="0"/>
              </a:rPr>
              <a:t>„Verschaffe mir Recht, o Gott, und führe du meinen Rechtsstreit gegen ein Volk, das keine Güte mehr kennt! Rette mich </a:t>
            </a:r>
            <a:r>
              <a:rPr lang="de-CH" altLang="de-DE" sz="4000" dirty="0" smtClean="0">
                <a:solidFill>
                  <a:schemeClr val="tx1"/>
                </a:solidFill>
                <a:effectLst/>
                <a:latin typeface="Univers LT Std 47 Cn Lt" pitchFamily="34" charset="0"/>
              </a:rPr>
              <a:t>vor</a:t>
            </a:r>
            <a:br>
              <a:rPr lang="de-CH" altLang="de-DE" sz="4000" dirty="0" smtClean="0">
                <a:solidFill>
                  <a:schemeClr val="tx1"/>
                </a:solidFill>
                <a:effectLst/>
                <a:latin typeface="Univers LT Std 47 Cn Lt" pitchFamily="34" charset="0"/>
              </a:rPr>
            </a:br>
            <a:r>
              <a:rPr lang="de-CH" altLang="de-DE" sz="4000" dirty="0" smtClean="0">
                <a:solidFill>
                  <a:schemeClr val="tx1"/>
                </a:solidFill>
                <a:effectLst/>
                <a:latin typeface="Univers LT Std 47 Cn Lt" pitchFamily="34" charset="0"/>
              </a:rPr>
              <a:t>dem </a:t>
            </a:r>
            <a:r>
              <a:rPr lang="de-CH" altLang="de-DE" sz="4000" dirty="0">
                <a:solidFill>
                  <a:schemeClr val="tx1"/>
                </a:solidFill>
                <a:effectLst/>
                <a:latin typeface="Univers LT Std 47 Cn Lt" pitchFamily="34" charset="0"/>
              </a:rPr>
              <a:t>Mann, der betrügt und Unrecht übt!“</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4769092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5805264"/>
            <a:ext cx="6400800" cy="70788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r"/>
            <a:r>
              <a:rPr lang="de-DE" altLang="de-DE" sz="4000" dirty="0">
                <a:effectLst/>
                <a:latin typeface="Univers LT Std 47 Cn Lt" pitchFamily="34" charset="0"/>
              </a:rPr>
              <a:t>Psalm 43,2</a:t>
            </a:r>
          </a:p>
        </p:txBody>
      </p:sp>
      <p:sp>
        <p:nvSpPr>
          <p:cNvPr id="7" name="Rectangle 2"/>
          <p:cNvSpPr>
            <a:spLocks noGrp="1" noChangeArrowheads="1"/>
          </p:cNvSpPr>
          <p:nvPr>
            <p:ph type="ctrTitle"/>
          </p:nvPr>
        </p:nvSpPr>
        <p:spPr>
          <a:xfrm>
            <a:off x="179512" y="537647"/>
            <a:ext cx="8640960" cy="2308324"/>
          </a:xfrm>
        </p:spPr>
        <p:txBody>
          <a:bodyPr wrap="square">
            <a:spAutoFit/>
          </a:bodyPr>
          <a:lstStyle/>
          <a:p>
            <a:pPr algn="l"/>
            <a:r>
              <a:rPr lang="de-CH" altLang="de-DE" sz="7200" dirty="0">
                <a:solidFill>
                  <a:schemeClr val="tx1"/>
                </a:solidFill>
                <a:effectLst/>
                <a:latin typeface="Univers LT Std 47 Cn Lt" pitchFamily="34" charset="0"/>
              </a:rPr>
              <a:t>„Warum nur hast du mich verstossen?“</a:t>
            </a:r>
            <a:endParaRPr lang="de-DE" altLang="de-DE" sz="7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7213188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5805264"/>
            <a:ext cx="6400800" cy="70788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r"/>
            <a:r>
              <a:rPr lang="de-DE" altLang="de-DE" sz="4000" dirty="0">
                <a:effectLst/>
                <a:latin typeface="Univers LT Std 47 Cn Lt" pitchFamily="34" charset="0"/>
              </a:rPr>
              <a:t>Psalm 43,3</a:t>
            </a:r>
          </a:p>
        </p:txBody>
      </p:sp>
      <p:sp>
        <p:nvSpPr>
          <p:cNvPr id="7" name="Rectangle 2"/>
          <p:cNvSpPr>
            <a:spLocks noGrp="1" noChangeArrowheads="1"/>
          </p:cNvSpPr>
          <p:nvPr>
            <p:ph type="ctrTitle"/>
          </p:nvPr>
        </p:nvSpPr>
        <p:spPr>
          <a:xfrm>
            <a:off x="179512" y="476672"/>
            <a:ext cx="8568952" cy="2554545"/>
          </a:xfrm>
        </p:spPr>
        <p:txBody>
          <a:bodyPr wrap="square">
            <a:spAutoFit/>
          </a:bodyPr>
          <a:lstStyle/>
          <a:p>
            <a:pPr algn="l"/>
            <a:r>
              <a:rPr lang="de-CH" altLang="de-DE" sz="4000" dirty="0">
                <a:solidFill>
                  <a:schemeClr val="tx1"/>
                </a:solidFill>
                <a:effectLst/>
                <a:latin typeface="Univers LT Std 47 Cn Lt" pitchFamily="34" charset="0"/>
              </a:rPr>
              <a:t>„HERR sende mir dein Licht und deine Treue, damit sie mich leiten und mich zurückbringen zu deinem heiligen Berg, zu deiner Wohnung!“</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5224878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5805264"/>
            <a:ext cx="6400800" cy="70788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r"/>
            <a:r>
              <a:rPr lang="de-DE" altLang="de-DE" sz="4000" dirty="0">
                <a:effectLst/>
                <a:latin typeface="Univers LT Std 47 Cn Lt" pitchFamily="34" charset="0"/>
              </a:rPr>
              <a:t>Psalm 43,4</a:t>
            </a:r>
          </a:p>
        </p:txBody>
      </p:sp>
      <p:sp>
        <p:nvSpPr>
          <p:cNvPr id="7" name="Rectangle 2"/>
          <p:cNvSpPr>
            <a:spLocks noGrp="1" noChangeArrowheads="1"/>
          </p:cNvSpPr>
          <p:nvPr>
            <p:ph type="ctrTitle"/>
          </p:nvPr>
        </p:nvSpPr>
        <p:spPr>
          <a:xfrm>
            <a:off x="179512" y="476672"/>
            <a:ext cx="8568952" cy="2554545"/>
          </a:xfrm>
        </p:spPr>
        <p:txBody>
          <a:bodyPr wrap="square">
            <a:spAutoFit/>
          </a:bodyPr>
          <a:lstStyle/>
          <a:p>
            <a:pPr algn="l"/>
            <a:r>
              <a:rPr lang="de-CH" altLang="de-DE" sz="4000" dirty="0">
                <a:solidFill>
                  <a:schemeClr val="tx1"/>
                </a:solidFill>
                <a:effectLst/>
                <a:latin typeface="Univers LT Std 47 Cn Lt" pitchFamily="34" charset="0"/>
              </a:rPr>
              <a:t>„Dann werde ich vor Gottes Altar treten, ja, ich will zu Gott kommen, der mich mit Jubel und Freude erfüllt. Dich will ich loben beim Spiel auf der Harfe – dich, meinen Gott.“</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8481301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5805264"/>
            <a:ext cx="6400800" cy="707886"/>
          </a:xfrm>
        </p:spPr>
        <p:txBody>
          <a:bodyPr>
            <a:spAutoFit/>
          </a:bodyPr>
          <a:lstStyle/>
          <a:p>
            <a:pPr algn="r"/>
            <a:r>
              <a:rPr lang="de-DE" altLang="de-DE" sz="4000" dirty="0" smtClean="0">
                <a:effectLst/>
                <a:latin typeface="Univers LT Std 47 Cn Lt" pitchFamily="34" charset="0"/>
              </a:rPr>
              <a:t>Psalm 43,5</a:t>
            </a:r>
            <a:endParaRPr lang="de-DE" altLang="de-DE" sz="4000" dirty="0">
              <a:effectLst/>
              <a:latin typeface="Univers LT Std 47 Cn Lt" pitchFamily="34" charset="0"/>
            </a:endParaRPr>
          </a:p>
        </p:txBody>
      </p:sp>
      <p:sp>
        <p:nvSpPr>
          <p:cNvPr id="7" name="Rectangle 2"/>
          <p:cNvSpPr>
            <a:spLocks noGrp="1" noChangeArrowheads="1"/>
          </p:cNvSpPr>
          <p:nvPr>
            <p:ph type="ctrTitle"/>
          </p:nvPr>
        </p:nvSpPr>
        <p:spPr>
          <a:xfrm>
            <a:off x="179512" y="926718"/>
            <a:ext cx="8856984" cy="2862322"/>
          </a:xfrm>
        </p:spPr>
        <p:txBody>
          <a:bodyPr wrap="square">
            <a:spAutoFit/>
          </a:bodyPr>
          <a:lstStyle/>
          <a:p>
            <a:pPr algn="l"/>
            <a:r>
              <a:rPr lang="de-CH" altLang="de-DE" sz="3600" dirty="0">
                <a:solidFill>
                  <a:schemeClr val="tx1"/>
                </a:solidFill>
                <a:effectLst/>
                <a:latin typeface="Univers LT Std 47 Cn Lt" pitchFamily="34" charset="0"/>
              </a:rPr>
              <a:t>Warum bist du so bedrückt, meine Seele? Warum stöhnst du so verzweifelt? Warte nur zuversichtlich auf Gott! Denn ganz gewiss werde ich ihm noch dafür danken, dass er mir sein Angesicht wieder zuwendet und mir hilft.</a:t>
            </a:r>
            <a:endParaRPr lang="de-DE" altLang="de-DE" sz="3600" dirty="0">
              <a:solidFill>
                <a:schemeClr val="tx1"/>
              </a:solidFill>
              <a:effectLst/>
              <a:latin typeface="Univers LT Std 47 Cn Lt" pitchFamily="34" charset="0"/>
            </a:endParaRPr>
          </a:p>
        </p:txBody>
      </p:sp>
      <p:sp>
        <p:nvSpPr>
          <p:cNvPr id="4" name="Rectangle 2"/>
          <p:cNvSpPr txBox="1">
            <a:spLocks noChangeArrowheads="1"/>
          </p:cNvSpPr>
          <p:nvPr/>
        </p:nvSpPr>
        <p:spPr bwMode="auto">
          <a:xfrm>
            <a:off x="0" y="135740"/>
            <a:ext cx="88569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r"/>
            <a:r>
              <a:rPr lang="de-CH" altLang="de-DE" sz="3600" kern="0" dirty="0" smtClean="0">
                <a:solidFill>
                  <a:schemeClr val="tx1"/>
                </a:solidFill>
                <a:effectLst/>
                <a:latin typeface="Univers LT Std 47 Cn Lt" pitchFamily="34" charset="0"/>
              </a:rPr>
              <a:t>Refrain 3</a:t>
            </a:r>
            <a:endParaRPr lang="de-DE" altLang="de-DE" sz="3600" kern="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3699521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5805264"/>
            <a:ext cx="6400800" cy="70788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r"/>
            <a:r>
              <a:rPr lang="de-DE" altLang="de-DE" sz="4000" dirty="0">
                <a:effectLst/>
                <a:latin typeface="Univers LT Std 47 Cn Lt" pitchFamily="34" charset="0"/>
              </a:rPr>
              <a:t>Psalm 43,5</a:t>
            </a:r>
          </a:p>
        </p:txBody>
      </p:sp>
      <p:sp>
        <p:nvSpPr>
          <p:cNvPr id="7" name="Rectangle 2"/>
          <p:cNvSpPr>
            <a:spLocks noGrp="1" noChangeArrowheads="1"/>
          </p:cNvSpPr>
          <p:nvPr>
            <p:ph type="ctrTitle"/>
          </p:nvPr>
        </p:nvSpPr>
        <p:spPr>
          <a:xfrm>
            <a:off x="179512" y="241484"/>
            <a:ext cx="8856984" cy="2800767"/>
          </a:xfrm>
        </p:spPr>
        <p:txBody>
          <a:bodyPr wrap="square">
            <a:spAutoFit/>
          </a:bodyPr>
          <a:lstStyle/>
          <a:p>
            <a:pPr algn="l"/>
            <a:r>
              <a:rPr lang="de-CH" altLang="de-DE" sz="4400" dirty="0" smtClean="0">
                <a:solidFill>
                  <a:schemeClr val="tx1"/>
                </a:solidFill>
                <a:effectLst/>
                <a:latin typeface="Univers LT Std 47 Cn Lt" pitchFamily="34" charset="0"/>
              </a:rPr>
              <a:t>Warte </a:t>
            </a:r>
            <a:r>
              <a:rPr lang="de-CH" altLang="de-DE" sz="4400" dirty="0">
                <a:solidFill>
                  <a:schemeClr val="tx1"/>
                </a:solidFill>
                <a:effectLst/>
                <a:latin typeface="Univers LT Std 47 Cn Lt" pitchFamily="34" charset="0"/>
              </a:rPr>
              <a:t>nur zuversichtlich auf </a:t>
            </a:r>
            <a:r>
              <a:rPr lang="de-CH" altLang="de-DE" sz="4400" dirty="0" smtClean="0">
                <a:solidFill>
                  <a:schemeClr val="tx1"/>
                </a:solidFill>
                <a:effectLst/>
                <a:latin typeface="Univers LT Std 47 Cn Lt" pitchFamily="34" charset="0"/>
              </a:rPr>
              <a:t>Gott!</a:t>
            </a:r>
            <a:br>
              <a:rPr lang="de-CH" altLang="de-DE" sz="4400" dirty="0" smtClean="0">
                <a:solidFill>
                  <a:schemeClr val="tx1"/>
                </a:solidFill>
                <a:effectLst/>
                <a:latin typeface="Univers LT Std 47 Cn Lt" pitchFamily="34" charset="0"/>
              </a:rPr>
            </a:br>
            <a:r>
              <a:rPr lang="de-CH" altLang="de-DE" sz="4400" dirty="0" smtClean="0">
                <a:solidFill>
                  <a:schemeClr val="tx1"/>
                </a:solidFill>
                <a:effectLst/>
                <a:latin typeface="Univers LT Std 47 Cn Lt" pitchFamily="34" charset="0"/>
              </a:rPr>
              <a:t>Denn </a:t>
            </a:r>
            <a:r>
              <a:rPr lang="de-CH" altLang="de-DE" sz="4400" dirty="0">
                <a:solidFill>
                  <a:schemeClr val="tx1"/>
                </a:solidFill>
                <a:effectLst/>
                <a:latin typeface="Univers LT Std 47 Cn Lt" pitchFamily="34" charset="0"/>
              </a:rPr>
              <a:t>ganz gewiss werde ich ihm noch dafür danken, dass er mir sein </a:t>
            </a:r>
            <a:r>
              <a:rPr lang="de-CH" altLang="de-DE" sz="4400" dirty="0" smtClean="0">
                <a:solidFill>
                  <a:schemeClr val="tx1"/>
                </a:solidFill>
                <a:effectLst/>
                <a:latin typeface="Univers LT Std 47 Cn Lt" pitchFamily="34" charset="0"/>
              </a:rPr>
              <a:t>Angesicht</a:t>
            </a:r>
            <a:br>
              <a:rPr lang="de-CH" altLang="de-DE" sz="4400" dirty="0" smtClean="0">
                <a:solidFill>
                  <a:schemeClr val="tx1"/>
                </a:solidFill>
                <a:effectLst/>
                <a:latin typeface="Univers LT Std 47 Cn Lt" pitchFamily="34" charset="0"/>
              </a:rPr>
            </a:br>
            <a:r>
              <a:rPr lang="de-CH" altLang="de-DE" sz="4400" dirty="0" smtClean="0">
                <a:solidFill>
                  <a:schemeClr val="tx1"/>
                </a:solidFill>
                <a:effectLst/>
                <a:latin typeface="Univers LT Std 47 Cn Lt" pitchFamily="34" charset="0"/>
              </a:rPr>
              <a:t>wieder </a:t>
            </a:r>
            <a:r>
              <a:rPr lang="de-CH" altLang="de-DE" sz="4400" dirty="0">
                <a:solidFill>
                  <a:schemeClr val="tx1"/>
                </a:solidFill>
                <a:effectLst/>
                <a:latin typeface="Univers LT Std 47 Cn Lt" pitchFamily="34" charset="0"/>
              </a:rPr>
              <a:t>zuwendet und mir hilft.</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5394437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51520" y="549261"/>
            <a:ext cx="8568952" cy="1446550"/>
          </a:xfrm>
        </p:spPr>
        <p:txBody>
          <a:bodyPr wrap="square">
            <a:spAutoFit/>
          </a:bodyPr>
          <a:lstStyle/>
          <a:p>
            <a:pPr algn="l"/>
            <a:r>
              <a:rPr lang="de-DE" altLang="de-DE" sz="8800" dirty="0" smtClean="0">
                <a:solidFill>
                  <a:schemeClr val="tx1"/>
                </a:solidFill>
                <a:effectLst/>
                <a:latin typeface="Univers LT Std 47 Cn Lt" pitchFamily="34" charset="0"/>
              </a:rPr>
              <a:t>Schlussgedanke</a:t>
            </a:r>
            <a:endParaRPr lang="de-DE" altLang="de-DE" sz="88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599374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5805264"/>
            <a:ext cx="6400800" cy="707886"/>
          </a:xfrm>
        </p:spPr>
        <p:txBody>
          <a:bodyPr>
            <a:spAutoFit/>
          </a:bodyPr>
          <a:lstStyle/>
          <a:p>
            <a:pPr algn="r"/>
            <a:r>
              <a:rPr lang="de-DE" altLang="de-DE" sz="4000" dirty="0" smtClean="0">
                <a:effectLst/>
                <a:latin typeface="Univers LT Std 47 Cn Lt" pitchFamily="34" charset="0"/>
              </a:rPr>
              <a:t>Psalm 42,2-3</a:t>
            </a:r>
            <a:endParaRPr lang="de-DE" altLang="de-DE" sz="4000" dirty="0">
              <a:effectLst/>
              <a:latin typeface="Univers LT Std 47 Cn Lt" pitchFamily="34" charset="0"/>
            </a:endParaRPr>
          </a:p>
        </p:txBody>
      </p:sp>
      <p:sp>
        <p:nvSpPr>
          <p:cNvPr id="7" name="Rectangle 2"/>
          <p:cNvSpPr>
            <a:spLocks noGrp="1" noChangeArrowheads="1"/>
          </p:cNvSpPr>
          <p:nvPr>
            <p:ph type="ctrTitle"/>
          </p:nvPr>
        </p:nvSpPr>
        <p:spPr>
          <a:xfrm>
            <a:off x="179512" y="23472"/>
            <a:ext cx="8280920" cy="3785652"/>
          </a:xfrm>
        </p:spPr>
        <p:txBody>
          <a:bodyPr wrap="square">
            <a:spAutoFit/>
          </a:bodyPr>
          <a:lstStyle/>
          <a:p>
            <a:pPr algn="l"/>
            <a:r>
              <a:rPr lang="de-CH" altLang="de-DE" sz="4000" dirty="0">
                <a:solidFill>
                  <a:schemeClr val="tx1"/>
                </a:solidFill>
                <a:effectLst/>
                <a:latin typeface="Univers LT Std 47 Cn Lt" pitchFamily="34" charset="0"/>
              </a:rPr>
              <a:t>Wie der Hirsch nach frischem Wasser lechzt, so lechzt meine Seele nach </a:t>
            </a:r>
            <a:r>
              <a:rPr lang="de-CH" altLang="de-DE" sz="4000" dirty="0" smtClean="0">
                <a:solidFill>
                  <a:schemeClr val="tx1"/>
                </a:solidFill>
                <a:effectLst/>
                <a:latin typeface="Univers LT Std 47 Cn Lt" pitchFamily="34" charset="0"/>
              </a:rPr>
              <a:t>dir,</a:t>
            </a:r>
            <a:br>
              <a:rPr lang="de-CH" altLang="de-DE" sz="4000" dirty="0" smtClean="0">
                <a:solidFill>
                  <a:schemeClr val="tx1"/>
                </a:solidFill>
                <a:effectLst/>
                <a:latin typeface="Univers LT Std 47 Cn Lt" pitchFamily="34" charset="0"/>
              </a:rPr>
            </a:br>
            <a:r>
              <a:rPr lang="de-CH" altLang="de-DE" sz="4000" dirty="0" smtClean="0">
                <a:solidFill>
                  <a:schemeClr val="tx1"/>
                </a:solidFill>
                <a:effectLst/>
                <a:latin typeface="Univers LT Std 47 Cn Lt" pitchFamily="34" charset="0"/>
              </a:rPr>
              <a:t>o </a:t>
            </a:r>
            <a:r>
              <a:rPr lang="de-CH" altLang="de-DE" sz="4000" dirty="0">
                <a:solidFill>
                  <a:schemeClr val="tx1"/>
                </a:solidFill>
                <a:effectLst/>
                <a:latin typeface="Univers LT Std 47 Cn Lt" pitchFamily="34" charset="0"/>
              </a:rPr>
              <a:t>Gott. Meine Seele dürstet nach Gott, ja, nach dem lebendigen Gott. Wann endlich werde ich wieder zum Heiligtum kommen und dort vor Gottes Angesicht stehen?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3506941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5805264"/>
            <a:ext cx="6400800" cy="70788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r"/>
            <a:r>
              <a:rPr lang="de-DE" altLang="de-DE" sz="4000" dirty="0">
                <a:effectLst/>
                <a:latin typeface="Univers LT Std 47 Cn Lt" pitchFamily="34" charset="0"/>
              </a:rPr>
              <a:t>Johannes-Evangelium 7,37</a:t>
            </a:r>
          </a:p>
        </p:txBody>
      </p:sp>
      <p:sp>
        <p:nvSpPr>
          <p:cNvPr id="7" name="Rectangle 2"/>
          <p:cNvSpPr>
            <a:spLocks noGrp="1" noChangeArrowheads="1"/>
          </p:cNvSpPr>
          <p:nvPr>
            <p:ph type="ctrTitle"/>
          </p:nvPr>
        </p:nvSpPr>
        <p:spPr>
          <a:xfrm>
            <a:off x="107504" y="547519"/>
            <a:ext cx="8352928" cy="1938992"/>
          </a:xfrm>
        </p:spPr>
        <p:txBody>
          <a:bodyPr wrap="square">
            <a:spAutoFit/>
          </a:bodyPr>
          <a:lstStyle/>
          <a:p>
            <a:pPr algn="l"/>
            <a:r>
              <a:rPr lang="de-CH" altLang="de-DE" sz="6000" dirty="0">
                <a:solidFill>
                  <a:schemeClr val="tx1"/>
                </a:solidFill>
                <a:effectLst/>
                <a:latin typeface="Univers LT Std 47 Cn Lt" pitchFamily="34" charset="0"/>
              </a:rPr>
              <a:t>„Wer Durst hat, soll zu mir kommen und trinken!“</a:t>
            </a:r>
            <a:endParaRPr lang="de-DE" altLang="de-DE" sz="6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7664375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5805264"/>
            <a:ext cx="6400800" cy="70788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lgn="r"/>
            <a:r>
              <a:rPr lang="de-DE" altLang="de-DE" sz="4000" dirty="0">
                <a:effectLst/>
                <a:latin typeface="Univers LT Std 47 Cn Lt" pitchFamily="34" charset="0"/>
              </a:rPr>
              <a:t>Johannes-Evangelium 4,14</a:t>
            </a:r>
          </a:p>
        </p:txBody>
      </p:sp>
      <p:sp>
        <p:nvSpPr>
          <p:cNvPr id="7" name="Rectangle 2"/>
          <p:cNvSpPr>
            <a:spLocks noGrp="1" noChangeArrowheads="1"/>
          </p:cNvSpPr>
          <p:nvPr>
            <p:ph type="ctrTitle"/>
          </p:nvPr>
        </p:nvSpPr>
        <p:spPr>
          <a:xfrm>
            <a:off x="107504" y="116632"/>
            <a:ext cx="8856984" cy="3477875"/>
          </a:xfrm>
        </p:spPr>
        <p:txBody>
          <a:bodyPr wrap="square">
            <a:spAutoFit/>
          </a:bodyPr>
          <a:lstStyle/>
          <a:p>
            <a:pPr algn="l"/>
            <a:r>
              <a:rPr lang="de-CH" altLang="de-DE" sz="4400" dirty="0">
                <a:solidFill>
                  <a:schemeClr val="tx1"/>
                </a:solidFill>
                <a:effectLst/>
                <a:latin typeface="Univers LT Std 47 Cn Lt" pitchFamily="34" charset="0"/>
              </a:rPr>
              <a:t>„Wer von dem Wasser trinkt, das ich ihm geben werde, wird niemals mehr durstig sein. Das Wasser, das ich ihm gebe, wird in ihm zu einer Quelle werden, die unaufhörlich fliesst, bis ins ewige Leben.“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044019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5805264"/>
            <a:ext cx="6400800" cy="707886"/>
          </a:xfrm>
        </p:spPr>
        <p:txBody>
          <a:bodyPr>
            <a:spAutoFit/>
          </a:bodyPr>
          <a:lstStyle/>
          <a:p>
            <a:pPr algn="r"/>
            <a:r>
              <a:rPr lang="de-DE" altLang="de-DE" sz="4000" dirty="0" smtClean="0">
                <a:effectLst/>
                <a:latin typeface="Univers LT Std 47 Cn Lt" pitchFamily="34" charset="0"/>
              </a:rPr>
              <a:t>Psalm 42,4-5</a:t>
            </a:r>
            <a:endParaRPr lang="de-DE" altLang="de-DE" sz="4000" dirty="0">
              <a:effectLst/>
              <a:latin typeface="Univers LT Std 47 Cn Lt" pitchFamily="34" charset="0"/>
            </a:endParaRPr>
          </a:p>
        </p:txBody>
      </p:sp>
      <p:sp>
        <p:nvSpPr>
          <p:cNvPr id="7" name="Rectangle 2"/>
          <p:cNvSpPr>
            <a:spLocks noGrp="1" noChangeArrowheads="1"/>
          </p:cNvSpPr>
          <p:nvPr>
            <p:ph type="ctrTitle"/>
          </p:nvPr>
        </p:nvSpPr>
        <p:spPr>
          <a:xfrm>
            <a:off x="179512" y="44624"/>
            <a:ext cx="8856984" cy="3970318"/>
          </a:xfrm>
        </p:spPr>
        <p:txBody>
          <a:bodyPr wrap="square">
            <a:spAutoFit/>
          </a:bodyPr>
          <a:lstStyle/>
          <a:p>
            <a:pPr algn="l"/>
            <a:r>
              <a:rPr lang="de-CH" altLang="de-DE" sz="3600" dirty="0">
                <a:solidFill>
                  <a:schemeClr val="tx1"/>
                </a:solidFill>
                <a:effectLst/>
                <a:latin typeface="Univers LT Std 47 Cn Lt" pitchFamily="34" charset="0"/>
              </a:rPr>
              <a:t>Tränen sind meine einzige Speise Tag und Nacht. Ständig fragt man mich: »Wo ist denn nun dein Gott?« Ich erinnere mich an frühere Zeiten, lasse meinen Gedanken und Gefühlen freien Lauf: Wie schön war es doch, als ich mein Volk zu Gottes Heiligtum führte, begleitet von Jubel und Dank, im feierlichen Festzug mit vielen Menschen!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4397883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5805264"/>
            <a:ext cx="6400800" cy="707886"/>
          </a:xfrm>
        </p:spPr>
        <p:txBody>
          <a:bodyPr>
            <a:spAutoFit/>
          </a:bodyPr>
          <a:lstStyle/>
          <a:p>
            <a:pPr algn="r"/>
            <a:r>
              <a:rPr lang="de-DE" altLang="de-DE" sz="4000" dirty="0" smtClean="0">
                <a:effectLst/>
                <a:latin typeface="Univers LT Std 47 Cn Lt" pitchFamily="34" charset="0"/>
              </a:rPr>
              <a:t>Psalm 42,6</a:t>
            </a:r>
            <a:endParaRPr lang="de-DE" altLang="de-DE" sz="4000" dirty="0">
              <a:effectLst/>
              <a:latin typeface="Univers LT Std 47 Cn Lt" pitchFamily="34" charset="0"/>
            </a:endParaRPr>
          </a:p>
        </p:txBody>
      </p:sp>
      <p:sp>
        <p:nvSpPr>
          <p:cNvPr id="7" name="Rectangle 2"/>
          <p:cNvSpPr>
            <a:spLocks noGrp="1" noChangeArrowheads="1"/>
          </p:cNvSpPr>
          <p:nvPr>
            <p:ph type="ctrTitle"/>
          </p:nvPr>
        </p:nvSpPr>
        <p:spPr>
          <a:xfrm>
            <a:off x="179512" y="926718"/>
            <a:ext cx="8856984" cy="2862322"/>
          </a:xfrm>
        </p:spPr>
        <p:txBody>
          <a:bodyPr wrap="square">
            <a:spAutoFit/>
          </a:bodyPr>
          <a:lstStyle/>
          <a:p>
            <a:pPr algn="l"/>
            <a:r>
              <a:rPr lang="de-CH" altLang="de-DE" sz="3600" dirty="0">
                <a:solidFill>
                  <a:schemeClr val="tx1"/>
                </a:solidFill>
                <a:effectLst/>
                <a:latin typeface="Univers LT Std 47 Cn Lt" pitchFamily="34" charset="0"/>
              </a:rPr>
              <a:t>Warum bist du so bedrückt, meine Seele? Warum stöhnst du so verzweifelt? Warte nur zuversichtlich auf Gott! Denn ganz gewiss werde ich ihm noch dafür danken, dass er mir sein Angesicht wieder zuwendet und mir hilft.</a:t>
            </a:r>
            <a:endParaRPr lang="de-DE" altLang="de-DE" sz="3600" dirty="0">
              <a:solidFill>
                <a:schemeClr val="tx1"/>
              </a:solidFill>
              <a:effectLst/>
              <a:latin typeface="Univers LT Std 47 Cn Lt" pitchFamily="34" charset="0"/>
            </a:endParaRPr>
          </a:p>
        </p:txBody>
      </p:sp>
      <p:sp>
        <p:nvSpPr>
          <p:cNvPr id="4" name="Rectangle 2"/>
          <p:cNvSpPr txBox="1">
            <a:spLocks noChangeArrowheads="1"/>
          </p:cNvSpPr>
          <p:nvPr/>
        </p:nvSpPr>
        <p:spPr bwMode="auto">
          <a:xfrm>
            <a:off x="0" y="135740"/>
            <a:ext cx="88569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r"/>
            <a:r>
              <a:rPr lang="de-CH" altLang="de-DE" sz="3600" kern="0" dirty="0" smtClean="0">
                <a:solidFill>
                  <a:schemeClr val="tx1"/>
                </a:solidFill>
                <a:effectLst/>
                <a:latin typeface="Univers LT Std 47 Cn Lt" pitchFamily="34" charset="0"/>
              </a:rPr>
              <a:t>Refrain 1</a:t>
            </a:r>
            <a:endParaRPr lang="de-DE" altLang="de-DE" sz="3600" kern="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806412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5805264"/>
            <a:ext cx="6400800" cy="707886"/>
          </a:xfrm>
        </p:spPr>
        <p:txBody>
          <a:bodyPr>
            <a:spAutoFit/>
          </a:bodyPr>
          <a:lstStyle/>
          <a:p>
            <a:pPr algn="r"/>
            <a:r>
              <a:rPr lang="de-DE" altLang="de-DE" sz="4000" dirty="0" smtClean="0">
                <a:effectLst/>
                <a:latin typeface="Univers LT Std 47 Cn Lt" pitchFamily="34" charset="0"/>
              </a:rPr>
              <a:t>Psalm 42,7-8</a:t>
            </a:r>
            <a:endParaRPr lang="de-DE" altLang="de-DE" sz="4000" dirty="0">
              <a:effectLst/>
              <a:latin typeface="Univers LT Std 47 Cn Lt" pitchFamily="34" charset="0"/>
            </a:endParaRPr>
          </a:p>
        </p:txBody>
      </p:sp>
      <p:sp>
        <p:nvSpPr>
          <p:cNvPr id="7" name="Rectangle 2"/>
          <p:cNvSpPr>
            <a:spLocks noGrp="1" noChangeArrowheads="1"/>
          </p:cNvSpPr>
          <p:nvPr>
            <p:ph type="ctrTitle"/>
          </p:nvPr>
        </p:nvSpPr>
        <p:spPr>
          <a:xfrm>
            <a:off x="179512" y="44624"/>
            <a:ext cx="8856984" cy="3970318"/>
          </a:xfrm>
        </p:spPr>
        <p:txBody>
          <a:bodyPr wrap="square">
            <a:spAutoFit/>
          </a:bodyPr>
          <a:lstStyle/>
          <a:p>
            <a:pPr algn="l"/>
            <a:r>
              <a:rPr lang="de-CH" altLang="de-DE" sz="3600" dirty="0">
                <a:solidFill>
                  <a:schemeClr val="tx1"/>
                </a:solidFill>
                <a:effectLst/>
                <a:latin typeface="Univers LT Std 47 Cn Lt" pitchFamily="34" charset="0"/>
              </a:rPr>
              <a:t>Mein Gott, tiefe Trauer bedrückt meine Seele. In der Ferne des Jordanlandes und des </a:t>
            </a:r>
            <a:r>
              <a:rPr lang="de-CH" altLang="de-DE" sz="3600" dirty="0" err="1">
                <a:solidFill>
                  <a:schemeClr val="tx1"/>
                </a:solidFill>
                <a:effectLst/>
                <a:latin typeface="Univers LT Std 47 Cn Lt" pitchFamily="34" charset="0"/>
              </a:rPr>
              <a:t>Hermongebirges</a:t>
            </a:r>
            <a:r>
              <a:rPr lang="de-CH" altLang="de-DE" sz="3600" dirty="0">
                <a:solidFill>
                  <a:schemeClr val="tx1"/>
                </a:solidFill>
                <a:effectLst/>
                <a:latin typeface="Univers LT Std 47 Cn Lt" pitchFamily="34" charset="0"/>
              </a:rPr>
              <a:t> denke ich an dich. Vom Berg </a:t>
            </a:r>
            <a:r>
              <a:rPr lang="de-CH" altLang="de-DE" sz="3600" dirty="0" err="1">
                <a:solidFill>
                  <a:schemeClr val="tx1"/>
                </a:solidFill>
                <a:effectLst/>
                <a:latin typeface="Univers LT Std 47 Cn Lt" pitchFamily="34" charset="0"/>
              </a:rPr>
              <a:t>Misar</a:t>
            </a:r>
            <a:r>
              <a:rPr lang="de-CH" altLang="de-DE" sz="3600" dirty="0">
                <a:solidFill>
                  <a:schemeClr val="tx1"/>
                </a:solidFill>
                <a:effectLst/>
                <a:latin typeface="Univers LT Std 47 Cn Lt" pitchFamily="34" charset="0"/>
              </a:rPr>
              <a:t> aus gehen meine Gedanken zu dir. Gewaltige Wassermassen brausen und tosen, so als riefe eine Flut die andere herbei. Du hast sie geschickt; deine Wellen und Wogen rollen über mich hinweg.</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143264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5805264"/>
            <a:ext cx="6400800" cy="707886"/>
          </a:xfrm>
        </p:spPr>
        <p:txBody>
          <a:bodyPr>
            <a:spAutoFit/>
          </a:bodyPr>
          <a:lstStyle/>
          <a:p>
            <a:pPr algn="r"/>
            <a:r>
              <a:rPr lang="de-DE" altLang="de-DE" sz="4000" dirty="0" smtClean="0">
                <a:effectLst/>
                <a:latin typeface="Univers LT Std 47 Cn Lt" pitchFamily="34" charset="0"/>
              </a:rPr>
              <a:t>Psalm 42,9-10</a:t>
            </a:r>
            <a:endParaRPr lang="de-DE" altLang="de-DE" sz="4000" dirty="0">
              <a:effectLst/>
              <a:latin typeface="Univers LT Std 47 Cn Lt" pitchFamily="34" charset="0"/>
            </a:endParaRPr>
          </a:p>
        </p:txBody>
      </p:sp>
      <p:sp>
        <p:nvSpPr>
          <p:cNvPr id="7" name="Rectangle 2"/>
          <p:cNvSpPr>
            <a:spLocks noGrp="1" noChangeArrowheads="1"/>
          </p:cNvSpPr>
          <p:nvPr>
            <p:ph type="ctrTitle"/>
          </p:nvPr>
        </p:nvSpPr>
        <p:spPr>
          <a:xfrm>
            <a:off x="107504" y="34746"/>
            <a:ext cx="8568952" cy="3970318"/>
          </a:xfrm>
        </p:spPr>
        <p:txBody>
          <a:bodyPr wrap="square">
            <a:spAutoFit/>
          </a:bodyPr>
          <a:lstStyle/>
          <a:p>
            <a:pPr algn="l"/>
            <a:r>
              <a:rPr lang="de-CH" altLang="de-DE" sz="3600" dirty="0">
                <a:solidFill>
                  <a:schemeClr val="tx1"/>
                </a:solidFill>
                <a:effectLst/>
                <a:latin typeface="Univers LT Std 47 Cn Lt" pitchFamily="34" charset="0"/>
              </a:rPr>
              <a:t>Und dennoch: Am Tag wird der Herr mir seine Gnade schenken, und in der Nacht begleitet mich sein Lied, ein Gebet zu dem Gott meines Lebens. Zu Gott, meinem Fels, will ich sagen: »</a:t>
            </a:r>
            <a:r>
              <a:rPr lang="de-CH" altLang="de-DE" sz="3600" dirty="0" smtClean="0">
                <a:solidFill>
                  <a:schemeClr val="tx1"/>
                </a:solidFill>
                <a:effectLst/>
                <a:latin typeface="Univers LT Std 47 Cn Lt" pitchFamily="34" charset="0"/>
              </a:rPr>
              <a:t>Warum</a:t>
            </a:r>
            <a:br>
              <a:rPr lang="de-CH" altLang="de-DE" sz="3600" dirty="0" smtClean="0">
                <a:solidFill>
                  <a:schemeClr val="tx1"/>
                </a:solidFill>
                <a:effectLst/>
                <a:latin typeface="Univers LT Std 47 Cn Lt" pitchFamily="34" charset="0"/>
              </a:rPr>
            </a:br>
            <a:r>
              <a:rPr lang="de-CH" altLang="de-DE" sz="3600" dirty="0" smtClean="0">
                <a:solidFill>
                  <a:schemeClr val="tx1"/>
                </a:solidFill>
                <a:effectLst/>
                <a:latin typeface="Univers LT Std 47 Cn Lt" pitchFamily="34" charset="0"/>
              </a:rPr>
              <a:t>nur </a:t>
            </a:r>
            <a:r>
              <a:rPr lang="de-CH" altLang="de-DE" sz="3600" dirty="0">
                <a:solidFill>
                  <a:schemeClr val="tx1"/>
                </a:solidFill>
                <a:effectLst/>
                <a:latin typeface="Univers LT Std 47 Cn Lt" pitchFamily="34" charset="0"/>
              </a:rPr>
              <a:t>hast du mich vergessen? Warum muss </a:t>
            </a:r>
            <a:r>
              <a:rPr lang="de-CH" altLang="de-DE" sz="3600" dirty="0" smtClean="0">
                <a:solidFill>
                  <a:schemeClr val="tx1"/>
                </a:solidFill>
                <a:effectLst/>
                <a:latin typeface="Univers LT Std 47 Cn Lt" pitchFamily="34" charset="0"/>
              </a:rPr>
              <a:t>ich</a:t>
            </a:r>
            <a:br>
              <a:rPr lang="de-CH" altLang="de-DE" sz="3600" dirty="0" smtClean="0">
                <a:solidFill>
                  <a:schemeClr val="tx1"/>
                </a:solidFill>
                <a:effectLst/>
                <a:latin typeface="Univers LT Std 47 Cn Lt" pitchFamily="34" charset="0"/>
              </a:rPr>
            </a:br>
            <a:r>
              <a:rPr lang="de-CH" altLang="de-DE" sz="3600" dirty="0" smtClean="0">
                <a:solidFill>
                  <a:schemeClr val="tx1"/>
                </a:solidFill>
                <a:effectLst/>
                <a:latin typeface="Univers LT Std 47 Cn Lt" pitchFamily="34" charset="0"/>
              </a:rPr>
              <a:t>so </a:t>
            </a:r>
            <a:r>
              <a:rPr lang="de-CH" altLang="de-DE" sz="3600" dirty="0">
                <a:solidFill>
                  <a:schemeClr val="tx1"/>
                </a:solidFill>
                <a:effectLst/>
                <a:latin typeface="Univers LT Std 47 Cn Lt" pitchFamily="34" charset="0"/>
              </a:rPr>
              <a:t>traurig meinen Weg gehen, bedrängt von meinem Feind?«</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878084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339752" y="5805264"/>
            <a:ext cx="6400800" cy="707886"/>
          </a:xfrm>
        </p:spPr>
        <p:txBody>
          <a:bodyPr>
            <a:spAutoFit/>
          </a:bodyPr>
          <a:lstStyle/>
          <a:p>
            <a:pPr algn="r"/>
            <a:r>
              <a:rPr lang="de-DE" altLang="de-DE" sz="4000" dirty="0" smtClean="0">
                <a:effectLst/>
                <a:latin typeface="Univers LT Std 47 Cn Lt" pitchFamily="34" charset="0"/>
              </a:rPr>
              <a:t>Psalm 42,11</a:t>
            </a:r>
            <a:endParaRPr lang="de-DE" altLang="de-DE" sz="4000" dirty="0">
              <a:effectLst/>
              <a:latin typeface="Univers LT Std 47 Cn Lt" pitchFamily="34" charset="0"/>
            </a:endParaRPr>
          </a:p>
        </p:txBody>
      </p:sp>
      <p:sp>
        <p:nvSpPr>
          <p:cNvPr id="7" name="Rectangle 2"/>
          <p:cNvSpPr>
            <a:spLocks noGrp="1" noChangeArrowheads="1"/>
          </p:cNvSpPr>
          <p:nvPr>
            <p:ph type="ctrTitle"/>
          </p:nvPr>
        </p:nvSpPr>
        <p:spPr>
          <a:xfrm>
            <a:off x="107504" y="188640"/>
            <a:ext cx="8568952" cy="1754326"/>
          </a:xfrm>
        </p:spPr>
        <p:txBody>
          <a:bodyPr wrap="square">
            <a:spAutoFit/>
          </a:bodyPr>
          <a:lstStyle/>
          <a:p>
            <a:pPr algn="l"/>
            <a:r>
              <a:rPr lang="de-CH" altLang="de-DE" sz="3600" dirty="0">
                <a:solidFill>
                  <a:schemeClr val="tx1"/>
                </a:solidFill>
                <a:effectLst/>
                <a:latin typeface="Univers LT Std 47 Cn Lt" pitchFamily="34" charset="0"/>
              </a:rPr>
              <a:t>Der Hohn meiner Feinde zerfrisst mich wie eine tödliche Krankheit. Den ganzen Tag spotten sie: »Wo ist denn nun dein Gott?«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70056216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1212</Words>
  <Application>Microsoft Office PowerPoint</Application>
  <PresentationFormat>Bildschirmpräsentation (4:3)</PresentationFormat>
  <Paragraphs>125</Paragraphs>
  <Slides>41</Slides>
  <Notes>41</Notes>
  <HiddenSlides>0</HiddenSlides>
  <MMClips>0</MMClips>
  <ScaleCrop>false</ScaleCrop>
  <HeadingPairs>
    <vt:vector size="4" baseType="variant">
      <vt:variant>
        <vt:lpstr>Design</vt:lpstr>
      </vt:variant>
      <vt:variant>
        <vt:i4>1</vt:i4>
      </vt:variant>
      <vt:variant>
        <vt:lpstr>Folientitel</vt:lpstr>
      </vt:variant>
      <vt:variant>
        <vt:i4>41</vt:i4>
      </vt:variant>
    </vt:vector>
  </HeadingPairs>
  <TitlesOfParts>
    <vt:vector size="42" baseType="lpstr">
      <vt:lpstr>Designvorlage 'Berggipfel'</vt:lpstr>
      <vt:lpstr>HERR, meine Seele schreit nach dir!</vt:lpstr>
      <vt:lpstr>„Wie der Hirsch lechzt nach frischem Wasser, so schreit meine Seele, Gott, zu dir. Meine Seele dürstet nach Gott, nach dem lebendigen Gott.“</vt:lpstr>
      <vt:lpstr>„Für den Dirigenten. Ein kunstvoll gestaltetes Lied. Von den Korachitern.“</vt:lpstr>
      <vt:lpstr>Wie der Hirsch nach frischem Wasser lechzt, so lechzt meine Seele nach dir, o Gott. Meine Seele dürstet nach Gott, ja, nach dem lebendigen Gott. Wann endlich werde ich wieder zum Heiligtum kommen und dort vor Gottes Angesicht stehen?</vt:lpstr>
      <vt:lpstr>Tränen sind meine einzige Speise Tag und Nacht. Ständig fragt man mich: »Wo ist denn nun dein Gott?« Ich erinnere mich an frühere Zeiten, lasse meinen Gedanken und Gefühlen freien Lauf: Wie schön war es doch, als ich mein Volk zu Gottes Heiligtum führte, begleitet von Jubel und Dank, im feierlichen Festzug mit vielen Menschen!</vt:lpstr>
      <vt:lpstr>Warum bist du so bedrückt, meine Seele? Warum stöhnst du so verzweifelt? Warte nur zuversichtlich auf Gott! Denn ganz gewiss werde ich ihm noch dafür danken, dass er mir sein Angesicht wieder zuwendet und mir hilft.</vt:lpstr>
      <vt:lpstr>Mein Gott, tiefe Trauer bedrückt meine Seele. In der Ferne des Jordanlandes und des Hermongebirges denke ich an dich. Vom Berg Misar aus gehen meine Gedanken zu dir. Gewaltige Wassermassen brausen und tosen, so als riefe eine Flut die andere herbei. Du hast sie geschickt; deine Wellen und Wogen rollen über mich hinweg.</vt:lpstr>
      <vt:lpstr>Und dennoch: Am Tag wird der Herr mir seine Gnade schenken, und in der Nacht begleitet mich sein Lied, ein Gebet zu dem Gott meines Lebens. Zu Gott, meinem Fels, will ich sagen: »Warum nur hast du mich vergessen? Warum muss ich so traurig meinen Weg gehen, bedrängt von meinem Feind?«</vt:lpstr>
      <vt:lpstr>Der Hohn meiner Feinde zerfrisst mich wie eine tödliche Krankheit. Den ganzen Tag spotten sie: »Wo ist denn nun dein Gott?«</vt:lpstr>
      <vt:lpstr>Warum bist du so bedrückt, meine Seele? Warum stöhnst du so verzweifelt? Warte nur zuversichtlich auf Gott! Denn ganz gewiss werde ich ihm noch dafür danken, dass er mir sein Angesicht wieder zuwendet und mir hilft.</vt:lpstr>
      <vt:lpstr>Verschaffe mir Recht, o Gott, und führe du meinen Rechtsstreit gegen ein Volk, das keine Güte mehr kennt! Rette mich vor dem Mann, der betrügt und Unrecht übt! Du bist doch der Gott, bei dem ich Zuflucht finde. Warum nur hast du mich verstossen? Warum muss ich so traurig meinen Weg gehen, bedrängt von meinem Feind?</vt:lpstr>
      <vt:lpstr>Sende mir dein Licht und deine Treue, damit sie mich leiten und mich zurückbringen zu deinem heiligen Berg, zu deiner Wohnung! Dann werde ich vor Gottes Altar treten, ja, ich will zu Gott kommen, der mich mit Jubel und Freude erfüllt. Dich will ich loben beim Spiel auf der Harfe – dich, meinen Gott.</vt:lpstr>
      <vt:lpstr>I. Wann endlich stehe ich vor Gottes Angesicht?</vt:lpstr>
      <vt:lpstr>„In der Ferne des Jordanlandes und des Hermongebirges denke ich an dich. Vom Berg Misar aus gehen meine Gedanken zu dir.“</vt:lpstr>
      <vt:lpstr>„Wie der Hirsch nach frischem Wasser lechzt, so lechzt meine Seele nach dir, o Gott.“</vt:lpstr>
      <vt:lpstr>„Meine Seele dürstet nach Gott, ja, nach dem lebendigen Gott.“</vt:lpstr>
      <vt:lpstr>„Wie schön war es doch, als ich mein Volk zu Gottes Heiligtum führte, begleitet von Jubel und Dank, im feierlichen Festzug mit vielen Menschen!“</vt:lpstr>
      <vt:lpstr>„Wenn dein Volk auszieht in den Krieg gegen seine Feinde auf dem Weg, den du sie senden wirst, und sie beten werden zum HERRN nach der Stadt hin, die du erwählt hast, und nach dem Hause hin, das ich deinem Namen gebaut habe, so wollest du ihr Gebet und Flehen hören im Himmel und ihnen Recht schaffen.“</vt:lpstr>
      <vt:lpstr>„Daniel hatte an seinem Obergemach offene Fenster nach Jerusalem, und er fiel dreimal am Tag auf seine Knie, betete, lobte und dankte seinem Gott.“</vt:lpstr>
      <vt:lpstr>„Wann endlich werde ich wieder zum Heiligtum kommen und dort vor Gottes Angesicht stehen?“</vt:lpstr>
      <vt:lpstr>„Wo ist denn nun dein Gott?“</vt:lpstr>
      <vt:lpstr>„Im selben Augenblick riss der Vorhang im Tempel von oben bis unten entzwei.“</vt:lpstr>
      <vt:lpstr>„Wir, denen Gott doch bereits seinen Geist gegeben hat, den ersten Teil des künftigen Erbes, sogar wir seufzen innerlich noch, weil die volle Verwirklichung dessen noch aussteht, wozu wir als Gottes Söhne und Töchter bestimmt sind: Wir warten darauf, dass auch unser Körper erlöst wird.“</vt:lpstr>
      <vt:lpstr>Warum bist du so bedrückt, meine Seele? Warum stöhnst du so verzweifelt? Warte nur zuversichtlich auf Gott! Denn ganz gewiss werde ich ihm noch dafür danken, dass er mir sein Angesicht wieder zuwendet und mir hilft.</vt:lpstr>
      <vt:lpstr>II. Warum muss ich so traurig meinen Weg gehen?</vt:lpstr>
      <vt:lpstr>„Gewaltige Wassermassen brausen und tosen, so als riefe eine Flut die andere herbei. Du hast sie geschickt; deine Wellen und Wogen rollen über mich hinweg.“</vt:lpstr>
      <vt:lpstr>„Dennoch: Am Tag wird der Herr mir seine Gnade schenken, und in der Nacht begleitet mich sein Lied, ein Gebet zu dem Gott meines Lebens.“</vt:lpstr>
      <vt:lpstr>„Warum muss ich so traurig meinen Weg gehen, bedrängt von meinem Feind?“</vt:lpstr>
      <vt:lpstr>Der Hohn meiner Feinde zerfrisst mich wie eine tödliche Krankheit. Den ganzen Tag spotten sie: „Wo ist denn nun dein Gott?“</vt:lpstr>
      <vt:lpstr>„Wenn du der König der Juden bist, dann hilf dir selbst!“</vt:lpstr>
      <vt:lpstr>Warum bist du so bedrückt, meine Seele? Warum stöhnst du so verzweifelt? Warte nur zuversichtlich auf Gott! Denn ganz gewiss werde ich ihm noch dafür danken, dass er mir sein Angesicht wieder zuwendet und mir hilft.</vt:lpstr>
      <vt:lpstr>III. Warum hast du mich verstossen?</vt:lpstr>
      <vt:lpstr>„Verschaffe mir Recht, o Gott, und führe du meinen Rechtsstreit gegen ein Volk, das keine Güte mehr kennt! Rette mich vor dem Mann, der betrügt und Unrecht übt!“</vt:lpstr>
      <vt:lpstr>„Warum nur hast du mich verstossen?“</vt:lpstr>
      <vt:lpstr>„HERR sende mir dein Licht und deine Treue, damit sie mich leiten und mich zurückbringen zu deinem heiligen Berg, zu deiner Wohnung!“</vt:lpstr>
      <vt:lpstr>„Dann werde ich vor Gottes Altar treten, ja, ich will zu Gott kommen, der mich mit Jubel und Freude erfüllt. Dich will ich loben beim Spiel auf der Harfe – dich, meinen Gott.“</vt:lpstr>
      <vt:lpstr>Warum bist du so bedrückt, meine Seele? Warum stöhnst du so verzweifelt? Warte nur zuversichtlich auf Gott! Denn ganz gewiss werde ich ihm noch dafür danken, dass er mir sein Angesicht wieder zuwendet und mir hilft.</vt:lpstr>
      <vt:lpstr>Warte nur zuversichtlich auf Gott! Denn ganz gewiss werde ich ihm noch dafür danken, dass er mir sein Angesicht wieder zuwendet und mir hilft.</vt:lpstr>
      <vt:lpstr>Schlussgedanke</vt:lpstr>
      <vt:lpstr>„Wer Durst hat, soll zu mir kommen und trinken!“</vt:lpstr>
      <vt:lpstr>„Wer von dem Wasser trinkt, das ich ihm geben werde, wird niemals mehr durstig sein. Das Wasser, das ich ihm gebe, wird in ihm zu einer Quelle werden, die unaufhörlich fliesst, bis ins ewige Leben.“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Psalmen - Gespräche mit Gott - Teil 3/5 - Herr, meine Seele schreit nach dir! - Folien</dc:title>
  <dc:creator>Jürg Birnstiel</dc:creator>
  <cp:lastModifiedBy>Me</cp:lastModifiedBy>
  <cp:revision>250</cp:revision>
  <dcterms:created xsi:type="dcterms:W3CDTF">2013-11-12T15:20:47Z</dcterms:created>
  <dcterms:modified xsi:type="dcterms:W3CDTF">2014-09-10T20:12:54Z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