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36"/>
  </p:notesMasterIdLst>
  <p:handoutMasterIdLst>
    <p:handoutMasterId r:id="rId37"/>
  </p:handoutMasterIdLst>
  <p:sldIdLst>
    <p:sldId id="981" r:id="rId2"/>
    <p:sldId id="1020" r:id="rId3"/>
    <p:sldId id="986" r:id="rId4"/>
    <p:sldId id="991" r:id="rId5"/>
    <p:sldId id="993" r:id="rId6"/>
    <p:sldId id="994" r:id="rId7"/>
    <p:sldId id="990" r:id="rId8"/>
    <p:sldId id="996" r:id="rId9"/>
    <p:sldId id="997" r:id="rId10"/>
    <p:sldId id="998" r:id="rId11"/>
    <p:sldId id="999" r:id="rId12"/>
    <p:sldId id="1001" r:id="rId13"/>
    <p:sldId id="1000" r:id="rId14"/>
    <p:sldId id="1002" r:id="rId15"/>
    <p:sldId id="1003" r:id="rId16"/>
    <p:sldId id="983" r:id="rId17"/>
    <p:sldId id="1004" r:id="rId18"/>
    <p:sldId id="1005" r:id="rId19"/>
    <p:sldId id="1006" r:id="rId20"/>
    <p:sldId id="1007" r:id="rId21"/>
    <p:sldId id="1008" r:id="rId22"/>
    <p:sldId id="1009" r:id="rId23"/>
    <p:sldId id="1010" r:id="rId24"/>
    <p:sldId id="984" r:id="rId25"/>
    <p:sldId id="1011" r:id="rId26"/>
    <p:sldId id="1012" r:id="rId27"/>
    <p:sldId id="1013" r:id="rId28"/>
    <p:sldId id="1014" r:id="rId29"/>
    <p:sldId id="1015" r:id="rId30"/>
    <p:sldId id="1016" r:id="rId31"/>
    <p:sldId id="1017" r:id="rId32"/>
    <p:sldId id="985" r:id="rId33"/>
    <p:sldId id="1018" r:id="rId34"/>
    <p:sldId id="1019" r:id="rId3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912" autoAdjust="0"/>
    <p:restoredTop sz="94698" autoAdjust="0"/>
  </p:normalViewPr>
  <p:slideViewPr>
    <p:cSldViewPr>
      <p:cViewPr varScale="1">
        <p:scale>
          <a:sx n="84" d="100"/>
          <a:sy n="84" d="100"/>
        </p:scale>
        <p:origin x="15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de-CH"/>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CH"/>
              <a:t>Click to edit Master subtitle style</a:t>
            </a:r>
            <a:endParaRPr lang="en-US"/>
          </a:p>
        </p:txBody>
      </p:sp>
      <p:sp>
        <p:nvSpPr>
          <p:cNvPr id="4" name="Date Placeholder 3"/>
          <p:cNvSpPr>
            <a:spLocks noGrp="1"/>
          </p:cNvSpPr>
          <p:nvPr>
            <p:ph type="dt" sz="half" idx="10"/>
          </p:nvPr>
        </p:nvSpPr>
        <p:spPr/>
        <p:txBody>
          <a:bodyPr/>
          <a:lstStyle/>
          <a:p>
            <a:pPr defTabSz="685800" fontAlgn="auto">
              <a:spcBef>
                <a:spcPts val="0"/>
              </a:spcBef>
              <a:spcAft>
                <a:spcPts val="0"/>
              </a:spcAft>
            </a:pPr>
            <a:fld id="{A3A1BD93-12BD-BB47-AE53-A49FEDA19374}" type="datetimeFigureOut">
              <a:rPr lang="en-US" smtClean="0">
                <a:solidFill>
                  <a:prstClr val="black">
                    <a:tint val="75000"/>
                  </a:prstClr>
                </a:solidFill>
                <a:latin typeface="Calibri" panose="020F0502020204030204"/>
              </a:rPr>
              <a:pPr defTabSz="685800" fontAlgn="auto">
                <a:spcBef>
                  <a:spcPts val="0"/>
                </a:spcBef>
                <a:spcAft>
                  <a:spcPts val="0"/>
                </a:spcAft>
              </a:pPr>
              <a:t>6/2/2017</a:t>
            </a:fld>
            <a:endParaRPr lang="en-US">
              <a:solidFill>
                <a:prstClr val="black">
                  <a:tint val="75000"/>
                </a:prstClr>
              </a:solidFill>
              <a:latin typeface="Calibri" panose="020F0502020204030204"/>
            </a:endParaRPr>
          </a:p>
        </p:txBody>
      </p:sp>
      <p:sp>
        <p:nvSpPr>
          <p:cNvPr id="5" name="Footer Placeholder 4"/>
          <p:cNvSpPr>
            <a:spLocks noGrp="1"/>
          </p:cNvSpPr>
          <p:nvPr>
            <p:ph type="ftr" sz="quarter" idx="11"/>
          </p:nvPr>
        </p:nvSpPr>
        <p:spPr/>
        <p:txBody>
          <a:bodyPr/>
          <a:lstStyle/>
          <a:p>
            <a:pPr defTabSz="685800" fontAlgn="auto">
              <a:spcBef>
                <a:spcPts val="0"/>
              </a:spcBef>
              <a:spcAft>
                <a:spcPts val="0"/>
              </a:spcAft>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fontAlgn="auto">
              <a:spcBef>
                <a:spcPts val="0"/>
              </a:spcBef>
              <a:spcAft>
                <a:spcPts val="0"/>
              </a:spcAft>
            </a:pPr>
            <a:fld id="{C2FE1F59-D221-284F-A32A-11B8EB9F8B8A}" type="slidenum">
              <a:rPr lang="en-US" smtClean="0">
                <a:solidFill>
                  <a:prstClr val="black">
                    <a:tint val="75000"/>
                  </a:prstClr>
                </a:solidFill>
                <a:latin typeface="Calibri" panose="020F0502020204030204"/>
              </a:rPr>
              <a:pPr defTabSz="685800" fontAlgn="auto">
                <a:spcBef>
                  <a:spcPts val="0"/>
                </a:spcBef>
                <a:spcAft>
                  <a:spcPts val="0"/>
                </a:spcAft>
              </a:pPr>
              <a:t>‹Nr.›</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28039601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CH"/>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CH"/>
              <a:t>Click to edit Master text styles</a:t>
            </a:r>
          </a:p>
          <a:p>
            <a:pPr lvl="1"/>
            <a:r>
              <a:rPr lang="de-CH"/>
              <a:t>Second level</a:t>
            </a:r>
          </a:p>
          <a:p>
            <a:pPr lvl="2"/>
            <a:r>
              <a:rPr lang="de-CH"/>
              <a:t>Third level</a:t>
            </a:r>
          </a:p>
          <a:p>
            <a:pPr lvl="3"/>
            <a:r>
              <a:rPr lang="de-CH"/>
              <a:t>Fourth level</a:t>
            </a:r>
          </a:p>
          <a:p>
            <a:pPr lvl="4"/>
            <a:r>
              <a:rPr lang="de-CH"/>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3A1BD93-12BD-BB47-AE53-A49FEDA19374}" type="datetimeFigureOut">
              <a:rPr lang="en-US" smtClean="0"/>
              <a:t>6/2/2017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2FE1F59-D221-284F-A32A-11B8EB9F8B8A}" type="slidenum">
              <a:rPr lang="en-US" smtClean="0"/>
              <a:t>‹Nr.›</a:t>
            </a:fld>
            <a:endParaRPr lang="en-US"/>
          </a:p>
        </p:txBody>
      </p:sp>
    </p:spTree>
    <p:extLst>
      <p:ext uri="{BB962C8B-B14F-4D97-AF65-F5344CB8AC3E}">
        <p14:creationId xmlns:p14="http://schemas.microsoft.com/office/powerpoint/2010/main" val="3012313161"/>
      </p:ext>
    </p:extLst>
  </p:cSld>
  <p:clrMap bg1="lt1" tx1="dk1" bg2="lt2" tx2="dk2" accent1="accent1" accent2="accent2" accent3="accent3" accent4="accent4" accent5="accent5" accent6="accent6" hlink="hlink" folHlink="folHlink"/>
  <p:sldLayoutIdLst>
    <p:sldLayoutId id="2147483716"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323528" y="624860"/>
            <a:ext cx="852164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de-CH" altLang="de-DE" sz="6600" b="0" i="0" u="none" strike="noStrike" kern="0" cap="none" spc="0" normalizeH="0" baseline="0" noProof="0" dirty="0">
                <a:ln>
                  <a:noFill/>
                </a:ln>
                <a:solidFill>
                  <a:srgbClr val="FFFFFF"/>
                </a:solidFill>
                <a:effectLst/>
                <a:uLnTx/>
                <a:uFillTx/>
                <a:latin typeface="Univers LT Std 47 Cn Lt" pitchFamily="34" charset="0"/>
                <a:ea typeface="+mj-ea"/>
                <a:cs typeface="+mj-cs"/>
              </a:rPr>
              <a:t>Er kommt! Der König!</a:t>
            </a:r>
            <a:endParaRPr kumimoji="0" lang="de-DE" altLang="de-DE" sz="6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2474251" y="2318741"/>
            <a:ext cx="63367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buClr>
                <a:srgbClr val="E3E3FF"/>
              </a:buClr>
            </a:pPr>
            <a:r>
              <a:rPr lang="de-DE" altLang="de-DE" sz="2000" kern="0" dirty="0">
                <a:solidFill>
                  <a:srgbClr val="FFFFFF"/>
                </a:solidFill>
                <a:effectLst/>
                <a:latin typeface="Univers LT Std 47 Cn Lt" pitchFamily="34" charset="0"/>
              </a:rPr>
              <a:t>Lukas-Evangelium 19,28-40</a:t>
            </a:r>
          </a:p>
        </p:txBody>
      </p:sp>
      <p:sp>
        <p:nvSpPr>
          <p:cNvPr id="6" name="Rectangle 3"/>
          <p:cNvSpPr txBox="1">
            <a:spLocks noChangeArrowheads="1"/>
          </p:cNvSpPr>
          <p:nvPr/>
        </p:nvSpPr>
        <p:spPr bwMode="auto">
          <a:xfrm>
            <a:off x="3131840" y="4725144"/>
            <a:ext cx="383468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defPPr>
              <a:defRPr lang="el-GR"/>
            </a:defPPr>
            <a:lvl1pPr marL="0" indent="0" algn="r" eaLnBrk="1" hangingPunct="1">
              <a:spcBef>
                <a:spcPct val="20000"/>
              </a:spcBef>
              <a:buClr>
                <a:srgbClr val="E3E3FF"/>
              </a:buClr>
              <a:buFontTx/>
              <a:buNone/>
              <a:defRPr sz="2000" kern="0">
                <a:solidFill>
                  <a:srgbClr val="FFFFFF"/>
                </a:solidFill>
                <a:effectLst/>
                <a:latin typeface="Univers LT Std 47 Cn Lt" pitchFamily="34" charset="0"/>
              </a:defRPr>
            </a:lvl1pPr>
            <a:lvl2pPr marL="742950" indent="-285750" eaLnBrk="1" hangingPunct="1">
              <a:spcBef>
                <a:spcPct val="20000"/>
              </a:spcBef>
              <a:buChar char="–"/>
              <a:defRPr sz="2800">
                <a:latin typeface="+mn-lt"/>
              </a:defRPr>
            </a:lvl2pPr>
            <a:lvl3pPr marL="1143000" indent="-228600" eaLnBrk="1" hangingPunct="1">
              <a:spcBef>
                <a:spcPct val="20000"/>
              </a:spcBef>
              <a:buClr>
                <a:schemeClr val="tx2"/>
              </a:buClr>
              <a:buChar char="•"/>
              <a:defRPr sz="2400">
                <a:latin typeface="+mn-lt"/>
              </a:defRPr>
            </a:lvl3pPr>
            <a:lvl4pPr marL="1600200" indent="-228600" eaLnBrk="1" hangingPunct="1">
              <a:spcBef>
                <a:spcPct val="20000"/>
              </a:spcBef>
              <a:buChar char="–"/>
              <a:defRPr sz="2000">
                <a:latin typeface="+mn-lt"/>
              </a:defRPr>
            </a:lvl4pPr>
            <a:lvl5pPr marL="2057400" indent="-228600" eaLnBrk="1" hangingPunct="1">
              <a:spcBef>
                <a:spcPct val="20000"/>
              </a:spcBef>
              <a:buClr>
                <a:schemeClr val="tx2"/>
              </a:buClr>
              <a:buChar char="•"/>
              <a:defRPr sz="2000">
                <a:latin typeface="+mn-lt"/>
              </a:defRPr>
            </a:lvl5pPr>
            <a:lvl6pPr marL="2514600" indent="-228600" fontAlgn="base">
              <a:spcBef>
                <a:spcPct val="20000"/>
              </a:spcBef>
              <a:spcAft>
                <a:spcPct val="0"/>
              </a:spcAft>
              <a:buClr>
                <a:schemeClr val="tx2"/>
              </a:buClr>
              <a:buChar char="•"/>
              <a:defRPr sz="2000">
                <a:latin typeface="+mn-lt"/>
              </a:defRPr>
            </a:lvl6pPr>
            <a:lvl7pPr marL="2971800" indent="-228600" fontAlgn="base">
              <a:spcBef>
                <a:spcPct val="20000"/>
              </a:spcBef>
              <a:spcAft>
                <a:spcPct val="0"/>
              </a:spcAft>
              <a:buClr>
                <a:schemeClr val="tx2"/>
              </a:buClr>
              <a:buChar char="•"/>
              <a:defRPr sz="2000">
                <a:latin typeface="+mn-lt"/>
              </a:defRPr>
            </a:lvl7pPr>
            <a:lvl8pPr marL="3429000" indent="-228600" fontAlgn="base">
              <a:spcBef>
                <a:spcPct val="20000"/>
              </a:spcBef>
              <a:spcAft>
                <a:spcPct val="0"/>
              </a:spcAft>
              <a:buClr>
                <a:schemeClr val="tx2"/>
              </a:buClr>
              <a:buChar char="•"/>
              <a:defRPr sz="2000">
                <a:latin typeface="+mn-lt"/>
              </a:defRPr>
            </a:lvl8pPr>
            <a:lvl9pPr marL="3886200" indent="-228600" fontAlgn="base">
              <a:spcBef>
                <a:spcPct val="20000"/>
              </a:spcBef>
              <a:spcAft>
                <a:spcPct val="0"/>
              </a:spcAft>
              <a:buClr>
                <a:schemeClr val="tx2"/>
              </a:buClr>
              <a:buChar char="•"/>
              <a:defRPr sz="2000">
                <a:latin typeface="+mn-lt"/>
              </a:defRPr>
            </a:lvl9pPr>
          </a:lstStyle>
          <a:p>
            <a:r>
              <a:rPr lang="de-CH" altLang="de-DE" sz="4000" dirty="0"/>
              <a:t>Gedanken zum Palmsonntag</a:t>
            </a:r>
            <a:endParaRPr lang="de-DE" altLang="de-DE" sz="4000" dirty="0"/>
          </a:p>
        </p:txBody>
      </p:sp>
    </p:spTree>
    <p:extLst>
      <p:ext uri="{BB962C8B-B14F-4D97-AF65-F5344CB8AC3E}">
        <p14:creationId xmlns:p14="http://schemas.microsoft.com/office/powerpoint/2010/main" val="2160399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44624"/>
            <a:ext cx="892899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600" kern="0" dirty="0">
                <a:solidFill>
                  <a:srgbClr val="FFFFFF"/>
                </a:solidFill>
                <a:effectLst/>
                <a:latin typeface="Univers LT Std 47 Cn Lt" pitchFamily="34" charset="0"/>
              </a:rPr>
              <a:t>Er gab ihnen folgende Anweisung: „Geht in das Dorf, das ihr vor euch seht. Beim Ortseingang werdet ihr einen Esel finden, der angebunden ist, ein junges Tier, auf dem noch nie ein Mensch geritten ist. Bindet es los und führt es her.“</a:t>
            </a:r>
            <a:endParaRPr kumimoji="0" lang="de-DE" altLang="de-DE" sz="3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310089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Lukas-Evangelium 19,30</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4044146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21972"/>
            <a:ext cx="9036496"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200" kern="0" dirty="0">
                <a:solidFill>
                  <a:srgbClr val="FFFFFF"/>
                </a:solidFill>
                <a:effectLst/>
                <a:latin typeface="Univers LT Std 47 Cn Lt" pitchFamily="34" charset="0"/>
              </a:rPr>
              <a:t>„Und sollte euch jemand fragen, warum ihr es losbindet, dann antwortet: ›Der Herr braucht es.‹“ Die beiden machten sich auf den Weg und fanden alles so, wie Jesus es ihnen beschrieben hatte. Als sie das Tier losbanden, fragten die Leute, denen es gehörte: „Warum bindet ihr es los?“</a:t>
            </a:r>
          </a:p>
          <a:p>
            <a:pPr lvl="0" algn="l">
              <a:defRPr/>
            </a:pPr>
            <a:r>
              <a:rPr lang="de-CH" altLang="de-DE" sz="3200" kern="0" dirty="0">
                <a:solidFill>
                  <a:srgbClr val="FFFFFF"/>
                </a:solidFill>
                <a:effectLst/>
                <a:latin typeface="Univers LT Std 47 Cn Lt" pitchFamily="34" charset="0"/>
              </a:rPr>
              <a:t>„Der Herr braucht es“, antworteten sie.</a:t>
            </a:r>
            <a:endParaRPr kumimoji="0" lang="de-DE" altLang="de-DE" sz="32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310089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Lukas-Evangelium 19,31-34</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2784066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44624"/>
            <a:ext cx="7632848"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600" kern="0" dirty="0">
                <a:solidFill>
                  <a:srgbClr val="FFFFFF"/>
                </a:solidFill>
                <a:effectLst/>
                <a:latin typeface="Univers LT Std 47 Cn Lt" pitchFamily="34" charset="0"/>
              </a:rPr>
              <a:t>Sie brachten den Esel zu Jesus, legten ihre Mäntel über das Tier und liessen Jesus aufsteigen. Während er nun so seinen Weg fortsetzte, breiteten die Leute ihre Mäntel auf der Strasse aus.</a:t>
            </a:r>
            <a:endParaRPr kumimoji="0" lang="de-DE" altLang="de-DE" sz="3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310089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Lukas-Evangelium 19,35-36</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1654824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44624"/>
            <a:ext cx="7632848"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600" kern="0" dirty="0">
                <a:solidFill>
                  <a:srgbClr val="FFFFFF"/>
                </a:solidFill>
                <a:effectLst/>
                <a:latin typeface="Univers LT Std 47 Cn Lt" pitchFamily="34" charset="0"/>
              </a:rPr>
              <a:t>Als er das Wegstück erreichte, das vom Ölberg zur Stadt hinunterführt, brach die ganze Schar der Jünger in Freudenrufe aus; mit lauter Stimme priesen sie Gott für all die Wunder, die sie miterlebt hatten.</a:t>
            </a:r>
            <a:endParaRPr kumimoji="0" lang="de-DE" altLang="de-DE" sz="3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310089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Lukas-Evangelium 19,37</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4197720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188640"/>
            <a:ext cx="763284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600" kern="0" dirty="0">
                <a:solidFill>
                  <a:srgbClr val="FFFFFF"/>
                </a:solidFill>
                <a:effectLst/>
                <a:latin typeface="Univers LT Std 47 Cn Lt" pitchFamily="34" charset="0"/>
              </a:rPr>
              <a:t>„Gesegnet sei er, der König, der im Namen des Herrn kommt!“ riefen sie. „Frieden bei dem, der im Himmel ist, Ehre dem, der droben in der Höhe wohnt!“</a:t>
            </a:r>
            <a:endParaRPr kumimoji="0" lang="de-DE" altLang="de-DE" sz="3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310089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Lukas-Evangelium 19,38</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4104973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62622"/>
            <a:ext cx="892899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600" kern="0" dirty="0">
                <a:solidFill>
                  <a:srgbClr val="FFFFFF"/>
                </a:solidFill>
                <a:effectLst/>
                <a:latin typeface="Univers LT Std 47 Cn Lt" pitchFamily="34" charset="0"/>
              </a:rPr>
              <a:t>Einige Pharisäer aus der Menge erhoben Einspruch. „Meister“, sagten sie zu Jesus, „verbiete es deinen Jüngern, so zu reden!“ Doch Jesus gab ihnen zur Antwort: „Ich sage euch: Wenn sie schweigen, werden die Steine schreien!“</a:t>
            </a:r>
            <a:endParaRPr kumimoji="0" lang="de-DE" altLang="de-DE" sz="3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310089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Lukas-Evangelium 19,39-40</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3637762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323528" y="1016442"/>
            <a:ext cx="864096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kumimoji="0" lang="de-DE" altLang="de-DE" sz="4000" b="0" i="0" u="none" strike="noStrike" kern="0" cap="none" spc="0" normalizeH="0" baseline="0" noProof="0" dirty="0">
                <a:ln>
                  <a:noFill/>
                </a:ln>
                <a:solidFill>
                  <a:srgbClr val="FFFFFF"/>
                </a:solidFill>
                <a:effectLst/>
                <a:uLnTx/>
                <a:uFillTx/>
                <a:latin typeface="Univers LT Std 47 Cn Lt" pitchFamily="34" charset="0"/>
                <a:ea typeface="+mj-ea"/>
                <a:cs typeface="+mj-cs"/>
              </a:rPr>
              <a:t>I. </a:t>
            </a:r>
            <a:r>
              <a:rPr lang="de-CH" altLang="de-DE" sz="4000" kern="0" dirty="0">
                <a:solidFill>
                  <a:srgbClr val="FFFFFF"/>
                </a:solidFill>
                <a:effectLst/>
                <a:latin typeface="Univers LT Std 47 Cn Lt" pitchFamily="34" charset="0"/>
              </a:rPr>
              <a:t>Vorbehaltlose und begeisterte Verehrung</a:t>
            </a:r>
            <a:endParaRPr kumimoji="0" lang="de-DE" altLang="de-DE" sz="40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Tree>
    <p:extLst>
      <p:ext uri="{BB962C8B-B14F-4D97-AF65-F5344CB8AC3E}">
        <p14:creationId xmlns:p14="http://schemas.microsoft.com/office/powerpoint/2010/main" val="3865341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985951"/>
            <a:ext cx="892899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6000" kern="0" dirty="0">
                <a:solidFill>
                  <a:srgbClr val="FFFFFF"/>
                </a:solidFill>
                <a:effectLst/>
                <a:latin typeface="Univers LT Std 47 Cn Lt" pitchFamily="34" charset="0"/>
              </a:rPr>
              <a:t>„Der Herr braucht es.“</a:t>
            </a:r>
            <a:endParaRPr kumimoji="0" lang="de-DE" altLang="de-DE" sz="60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310089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Lukas-Evangelium 19,31</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887160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476672"/>
            <a:ext cx="820891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600" kern="0" dirty="0">
                <a:solidFill>
                  <a:srgbClr val="FFFFFF"/>
                </a:solidFill>
                <a:effectLst/>
                <a:latin typeface="Univers LT Std 47 Cn Lt" pitchFamily="34" charset="0"/>
              </a:rPr>
              <a:t>„Jeder nahm eilends sein Kleid und legte es vor ihn hin auf die hohen Stufen, und sie bliesen die Posaune und riefen: Jehu ist König geworden!“</a:t>
            </a:r>
            <a:endParaRPr kumimoji="0" lang="de-DE" altLang="de-DE" sz="3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310089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2.Könige 9,13</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1798897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476672"/>
            <a:ext cx="7992888"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4400" kern="0" dirty="0">
                <a:solidFill>
                  <a:srgbClr val="FFFFFF"/>
                </a:solidFill>
                <a:effectLst/>
                <a:latin typeface="Univers LT Std 47 Cn Lt" pitchFamily="34" charset="0"/>
              </a:rPr>
              <a:t>„Als Jesus hinzog, breiteten die Menschen ihre Kleider auf den Weg.“</a:t>
            </a:r>
            <a:endParaRPr kumimoji="0" lang="de-DE" altLang="de-DE" sz="44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310089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Lukas-Evangelium 19,36</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1942676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162506"/>
            <a:ext cx="684076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600" kern="0" dirty="0">
                <a:solidFill>
                  <a:srgbClr val="FFFFFF"/>
                </a:solidFill>
                <a:effectLst/>
                <a:latin typeface="Univers LT Std 47 Cn Lt" pitchFamily="34" charset="0"/>
              </a:rPr>
              <a:t>„Mit Palmzweigen in der Hand zogen die Menschen aus Jerusalem hinaus, um Jesus zu empfangen.“</a:t>
            </a:r>
            <a:endParaRPr kumimoji="0" lang="de-DE" altLang="de-DE" sz="3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2564904"/>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Johannes-Evangelium 12,13</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1005208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339621"/>
            <a:ext cx="892899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600" kern="0" dirty="0">
                <a:solidFill>
                  <a:srgbClr val="FFFFFF"/>
                </a:solidFill>
                <a:effectLst/>
                <a:latin typeface="Univers LT Std 47 Cn Lt" pitchFamily="34" charset="0"/>
              </a:rPr>
              <a:t>„Als Jesus schon nahe am Abhang des Ölbergs war, fing die ganze Menge der Jünger an, mit Freuden Gott zu loben mit lauter Stimme über alle Taten,</a:t>
            </a:r>
          </a:p>
          <a:p>
            <a:pPr lvl="0" algn="l">
              <a:defRPr/>
            </a:pPr>
            <a:r>
              <a:rPr lang="de-CH" altLang="de-DE" sz="3600" kern="0" dirty="0">
                <a:solidFill>
                  <a:srgbClr val="FFFFFF"/>
                </a:solidFill>
                <a:effectLst/>
                <a:latin typeface="Univers LT Std 47 Cn Lt" pitchFamily="34" charset="0"/>
              </a:rPr>
              <a:t>die sie gesehen hatten.“</a:t>
            </a:r>
            <a:endParaRPr kumimoji="0" lang="de-DE" altLang="de-DE" sz="3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310089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Lukas-Evangelium 19,37</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2215537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616620"/>
            <a:ext cx="8352928"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600" kern="0" dirty="0">
                <a:solidFill>
                  <a:srgbClr val="FFFFFF"/>
                </a:solidFill>
                <a:effectLst/>
                <a:latin typeface="Univers LT Std 47 Cn Lt" pitchFamily="34" charset="0"/>
              </a:rPr>
              <a:t>„Gesegnet sei er, der König, der im Namen des Herrn kommt! Frieden bei dem, der im Himmel ist, Ehre dem, der droben in der Höhe wohnt!“</a:t>
            </a:r>
            <a:endParaRPr kumimoji="0" lang="de-DE" altLang="de-DE" sz="3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310089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Lukas-Evangelium 19,38</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1414508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616620"/>
            <a:ext cx="8136904"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600" kern="0" dirty="0">
                <a:solidFill>
                  <a:srgbClr val="FFFFFF"/>
                </a:solidFill>
                <a:effectLst/>
                <a:latin typeface="Univers LT Std 47 Cn Lt" pitchFamily="34" charset="0"/>
              </a:rPr>
              <a:t>„Siehe, dein König kommt zu dir, ein Gerechter und ein Helfer, arm und reitet auf einem Esel, auf einem Füllen der Eselin.“</a:t>
            </a:r>
            <a:endParaRPr kumimoji="0" lang="de-DE" altLang="de-DE" sz="3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310089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Sacharja 9,9</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3199845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893618"/>
            <a:ext cx="813690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600" kern="0" dirty="0">
                <a:solidFill>
                  <a:srgbClr val="FFFFFF"/>
                </a:solidFill>
                <a:effectLst/>
                <a:latin typeface="Univers LT Std 47 Cn Lt" pitchFamily="34" charset="0"/>
              </a:rPr>
              <a:t>„Jesus ist der Herr aller Herren und</a:t>
            </a:r>
          </a:p>
          <a:p>
            <a:pPr lvl="0" algn="l">
              <a:defRPr/>
            </a:pPr>
            <a:r>
              <a:rPr lang="de-CH" altLang="de-DE" sz="3600" kern="0" dirty="0">
                <a:solidFill>
                  <a:srgbClr val="FFFFFF"/>
                </a:solidFill>
                <a:effectLst/>
                <a:latin typeface="Univers LT Std 47 Cn Lt" pitchFamily="34" charset="0"/>
              </a:rPr>
              <a:t>der König aller Könige.“</a:t>
            </a:r>
            <a:endParaRPr kumimoji="0" lang="de-DE" altLang="de-DE" sz="3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310089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Offenbarung 17,14</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435799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539552" y="841648"/>
            <a:ext cx="835292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kumimoji="0" lang="de-DE" altLang="de-DE" sz="4400" b="0" i="0" u="none" strike="noStrike" kern="0" cap="none" spc="0" normalizeH="0" baseline="0" noProof="0" dirty="0">
                <a:ln>
                  <a:noFill/>
                </a:ln>
                <a:solidFill>
                  <a:srgbClr val="FFFFFF"/>
                </a:solidFill>
                <a:effectLst/>
                <a:uLnTx/>
                <a:uFillTx/>
                <a:latin typeface="Univers LT Std 47 Cn Lt" pitchFamily="34" charset="0"/>
                <a:ea typeface="+mj-ea"/>
                <a:cs typeface="+mj-cs"/>
              </a:rPr>
              <a:t>II. </a:t>
            </a:r>
            <a:r>
              <a:rPr lang="de-DE" altLang="de-DE" sz="4400" kern="0" dirty="0">
                <a:solidFill>
                  <a:srgbClr val="FFFFFF"/>
                </a:solidFill>
                <a:effectLst/>
                <a:latin typeface="Univers LT Std 47 Cn Lt" pitchFamily="34" charset="0"/>
              </a:rPr>
              <a:t>Grenzenloser und hasserfüllter Neid </a:t>
            </a:r>
            <a:endParaRPr kumimoji="0" lang="de-DE" altLang="de-DE" sz="44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Tree>
    <p:extLst>
      <p:ext uri="{BB962C8B-B14F-4D97-AF65-F5344CB8AC3E}">
        <p14:creationId xmlns:p14="http://schemas.microsoft.com/office/powerpoint/2010/main" val="3787460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893618"/>
            <a:ext cx="813690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600" kern="0" dirty="0">
                <a:solidFill>
                  <a:srgbClr val="FFFFFF"/>
                </a:solidFill>
                <a:effectLst/>
                <a:latin typeface="Univers LT Std 47 Cn Lt" pitchFamily="34" charset="0"/>
              </a:rPr>
              <a:t>„Die Menge schrie:</a:t>
            </a:r>
          </a:p>
          <a:p>
            <a:pPr lvl="0" algn="l">
              <a:defRPr/>
            </a:pPr>
            <a:r>
              <a:rPr lang="de-CH" altLang="de-DE" sz="3600" kern="0" dirty="0">
                <a:solidFill>
                  <a:srgbClr val="FFFFFF"/>
                </a:solidFill>
                <a:effectLst/>
                <a:latin typeface="Univers LT Std 47 Cn Lt" pitchFamily="34" charset="0"/>
              </a:rPr>
              <a:t>Hosianna dem Sohn Davids!“</a:t>
            </a:r>
            <a:endParaRPr kumimoji="0" lang="de-DE" altLang="de-DE" sz="3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310089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Matthäus-Evangelium 21,9</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12032890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893618"/>
            <a:ext cx="813690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600" kern="0" dirty="0">
                <a:solidFill>
                  <a:srgbClr val="FFFFFF"/>
                </a:solidFill>
                <a:effectLst/>
                <a:latin typeface="Univers LT Std 47 Cn Lt" pitchFamily="34" charset="0"/>
              </a:rPr>
              <a:t>„Meister, verbiete es deinen Jüngern,</a:t>
            </a:r>
          </a:p>
          <a:p>
            <a:pPr lvl="0" algn="l">
              <a:defRPr/>
            </a:pPr>
            <a:r>
              <a:rPr lang="de-CH" altLang="de-DE" sz="3600" kern="0" dirty="0">
                <a:solidFill>
                  <a:srgbClr val="FFFFFF"/>
                </a:solidFill>
                <a:effectLst/>
                <a:latin typeface="Univers LT Std 47 Cn Lt" pitchFamily="34" charset="0"/>
              </a:rPr>
              <a:t>so zu reden!“</a:t>
            </a:r>
            <a:endParaRPr kumimoji="0" lang="de-DE" altLang="de-DE" sz="3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310089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Lukas-Evangelium 19,39</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6425938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893618"/>
            <a:ext cx="813690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600" kern="0" dirty="0">
                <a:solidFill>
                  <a:srgbClr val="FFFFFF"/>
                </a:solidFill>
                <a:effectLst/>
                <a:latin typeface="Univers LT Std 47 Cn Lt" pitchFamily="34" charset="0"/>
              </a:rPr>
              <a:t>„Ich sage euch: Wenn sie schweigen,</a:t>
            </a:r>
          </a:p>
          <a:p>
            <a:pPr lvl="0" algn="l">
              <a:defRPr/>
            </a:pPr>
            <a:r>
              <a:rPr lang="de-CH" altLang="de-DE" sz="3600" kern="0" dirty="0">
                <a:solidFill>
                  <a:srgbClr val="FFFFFF"/>
                </a:solidFill>
                <a:effectLst/>
                <a:latin typeface="Univers LT Std 47 Cn Lt" pitchFamily="34" charset="0"/>
              </a:rPr>
              <a:t>werden die Steine schreien!“</a:t>
            </a:r>
            <a:endParaRPr kumimoji="0" lang="de-DE" altLang="de-DE" sz="3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310089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Lukas-Evangelium 19,40</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2389315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893618"/>
            <a:ext cx="813690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600" kern="0" dirty="0">
                <a:solidFill>
                  <a:srgbClr val="FFFFFF"/>
                </a:solidFill>
                <a:effectLst/>
                <a:latin typeface="Univers LT Std 47 Cn Lt" pitchFamily="34" charset="0"/>
              </a:rPr>
              <a:t>“Frieden bei dem, der im Himmel ist, Ehre dem, der droben in der Höhe wohnt!“ </a:t>
            </a:r>
            <a:endParaRPr kumimoji="0" lang="de-DE" altLang="de-DE" sz="3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310089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Lukas-Evangelium 19,38</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2601205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616620"/>
            <a:ext cx="8136904"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600" kern="0" dirty="0">
                <a:solidFill>
                  <a:srgbClr val="FFFFFF"/>
                </a:solidFill>
                <a:effectLst/>
                <a:latin typeface="Univers LT Std 47 Cn Lt" pitchFamily="34" charset="0"/>
              </a:rPr>
              <a:t>„Ehre und Herrlichkeit Gott in der Höhe,</a:t>
            </a:r>
          </a:p>
          <a:p>
            <a:pPr lvl="0" algn="l">
              <a:defRPr/>
            </a:pPr>
            <a:r>
              <a:rPr lang="de-CH" altLang="de-DE" sz="3600" kern="0" dirty="0">
                <a:solidFill>
                  <a:srgbClr val="FFFFFF"/>
                </a:solidFill>
                <a:effectLst/>
                <a:latin typeface="Univers LT Std 47 Cn Lt" pitchFamily="34" charset="0"/>
              </a:rPr>
              <a:t>und Frieden auf der Erde für die Menschen,</a:t>
            </a:r>
          </a:p>
          <a:p>
            <a:pPr lvl="0" algn="l">
              <a:defRPr/>
            </a:pPr>
            <a:r>
              <a:rPr lang="de-CH" altLang="de-DE" sz="3600" kern="0" dirty="0">
                <a:solidFill>
                  <a:srgbClr val="FFFFFF"/>
                </a:solidFill>
                <a:effectLst/>
                <a:latin typeface="Univers LT Std 47 Cn Lt" pitchFamily="34" charset="0"/>
              </a:rPr>
              <a:t>auf denen sein Wohlgefallen ruht.“</a:t>
            </a:r>
            <a:endParaRPr kumimoji="0" lang="de-DE" altLang="de-DE" sz="3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310089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Lukas-Evangelium 2,14</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3215446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60231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893618"/>
            <a:ext cx="813690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600" kern="0" dirty="0">
                <a:solidFill>
                  <a:srgbClr val="FFFFFF"/>
                </a:solidFill>
                <a:effectLst/>
                <a:latin typeface="Univers LT Std 47 Cn Lt" pitchFamily="34" charset="0"/>
              </a:rPr>
              <a:t>“Frieden bei dem, der im Himmel ist, Ehre dem, der droben in der Höhe wohnt!“</a:t>
            </a:r>
            <a:endParaRPr kumimoji="0" lang="de-DE" altLang="de-DE" sz="3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310089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Lukas-Evangelium 19,38</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9369242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616620"/>
            <a:ext cx="8136904"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600" kern="0" dirty="0">
                <a:solidFill>
                  <a:srgbClr val="FFFFFF"/>
                </a:solidFill>
                <a:effectLst/>
                <a:latin typeface="Univers LT Std 47 Cn Lt" pitchFamily="34" charset="0"/>
              </a:rPr>
              <a:t>“Was ich euch zurücklasse, ist Frieden:</a:t>
            </a:r>
          </a:p>
          <a:p>
            <a:pPr lvl="0" algn="l">
              <a:defRPr/>
            </a:pPr>
            <a:r>
              <a:rPr lang="de-CH" altLang="de-DE" sz="3600" kern="0" dirty="0">
                <a:solidFill>
                  <a:srgbClr val="FFFFFF"/>
                </a:solidFill>
                <a:effectLst/>
                <a:latin typeface="Univers LT Std 47 Cn Lt" pitchFamily="34" charset="0"/>
              </a:rPr>
              <a:t>Ich gebe euch meinen Frieden – einen Frieden, wie ihn die Welt nicht geben kann.“</a:t>
            </a:r>
            <a:endParaRPr kumimoji="0" lang="de-DE" altLang="de-DE" sz="3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310089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Johannes-Evangelium 14,27</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8740885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323528" y="836712"/>
            <a:ext cx="576064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de-DE" altLang="de-DE" sz="6600" b="0" i="0" u="none" strike="noStrike" kern="0" cap="none" spc="0" normalizeH="0" baseline="0" noProof="0">
                <a:ln>
                  <a:noFill/>
                </a:ln>
                <a:solidFill>
                  <a:srgbClr val="FFFFFF"/>
                </a:solidFill>
                <a:effectLst/>
                <a:uLnTx/>
                <a:uFillTx/>
                <a:latin typeface="Univers LT Std 47 Cn Lt" pitchFamily="34" charset="0"/>
                <a:ea typeface="+mj-ea"/>
                <a:cs typeface="+mj-cs"/>
              </a:rPr>
              <a:t>Schlussgedanke</a:t>
            </a:r>
            <a:endParaRPr kumimoji="0" lang="de-DE" altLang="de-DE" sz="6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Tree>
    <p:extLst>
      <p:ext uri="{BB962C8B-B14F-4D97-AF65-F5344CB8AC3E}">
        <p14:creationId xmlns:p14="http://schemas.microsoft.com/office/powerpoint/2010/main" val="544148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339621"/>
            <a:ext cx="813690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600" kern="0" dirty="0">
                <a:solidFill>
                  <a:srgbClr val="FFFFFF"/>
                </a:solidFill>
                <a:effectLst/>
                <a:latin typeface="Univers LT Std 47 Cn Lt" pitchFamily="34" charset="0"/>
              </a:rPr>
              <a:t>„Wenn doch auch du am heutigen Tag erkannt hättest, was dir Frieden bringen würde!</a:t>
            </a:r>
          </a:p>
          <a:p>
            <a:pPr lvl="0" algn="l">
              <a:defRPr/>
            </a:pPr>
            <a:r>
              <a:rPr lang="de-CH" altLang="de-DE" sz="3600" kern="0" dirty="0">
                <a:solidFill>
                  <a:srgbClr val="FFFFFF"/>
                </a:solidFill>
                <a:effectLst/>
                <a:latin typeface="Univers LT Std 47 Cn Lt" pitchFamily="34" charset="0"/>
              </a:rPr>
              <a:t>Nun aber ist es dir verborgen,</a:t>
            </a:r>
          </a:p>
          <a:p>
            <a:pPr lvl="0" algn="l">
              <a:defRPr/>
            </a:pPr>
            <a:r>
              <a:rPr lang="de-CH" altLang="de-DE" sz="3600" kern="0" dirty="0">
                <a:solidFill>
                  <a:srgbClr val="FFFFFF"/>
                </a:solidFill>
                <a:effectLst/>
                <a:latin typeface="Univers LT Std 47 Cn Lt" pitchFamily="34" charset="0"/>
              </a:rPr>
              <a:t>du siehst es nicht.“</a:t>
            </a:r>
            <a:endParaRPr kumimoji="0" lang="de-DE" altLang="de-DE" sz="3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310089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Lukas-Evangelium 19,42</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24543300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79512" y="116632"/>
            <a:ext cx="8784976"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200" kern="0" dirty="0">
                <a:solidFill>
                  <a:srgbClr val="FFFFFF"/>
                </a:solidFill>
                <a:effectLst/>
                <a:latin typeface="Univers LT Std 47 Cn Lt" pitchFamily="34" charset="0"/>
              </a:rPr>
              <a:t>„Ich sah eine riesige Menschenmenge aus allen Stämmen und Völkern, Menschen aller Sprachen und Kulturen;</a:t>
            </a:r>
          </a:p>
          <a:p>
            <a:pPr lvl="0" algn="l">
              <a:defRPr/>
            </a:pPr>
            <a:r>
              <a:rPr lang="de-CH" altLang="de-DE" sz="3200" kern="0" dirty="0">
                <a:solidFill>
                  <a:srgbClr val="FFFFFF"/>
                </a:solidFill>
                <a:effectLst/>
                <a:latin typeface="Univers LT Std 47 Cn Lt" pitchFamily="34" charset="0"/>
              </a:rPr>
              <a:t>es waren so viele, dass niemand sie zählen konnte.</a:t>
            </a:r>
          </a:p>
          <a:p>
            <a:pPr lvl="0" algn="l">
              <a:defRPr/>
            </a:pPr>
            <a:r>
              <a:rPr lang="de-CH" altLang="de-DE" sz="3200" kern="0" dirty="0">
                <a:solidFill>
                  <a:srgbClr val="FFFFFF"/>
                </a:solidFill>
                <a:effectLst/>
                <a:latin typeface="Univers LT Std 47 Cn Lt" pitchFamily="34" charset="0"/>
              </a:rPr>
              <a:t>In weisse Gewänder gehüllt, standen sie vor dem Thron und vor dem Lamm (Jesus), hielten Palmzweige in den Händen und riefen mit lauter Stimme: ‘Die Rettung kommt von unserem Gott, der auf dem Thron sitzt, und von dem Lamm!’“</a:t>
            </a:r>
            <a:endParaRPr kumimoji="0" lang="de-DE" altLang="de-DE" sz="32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3131840" y="5373216"/>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Offenbarung 7,9-10</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1470242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116632"/>
            <a:ext cx="871296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600" kern="0" dirty="0">
                <a:solidFill>
                  <a:srgbClr val="FFFFFF"/>
                </a:solidFill>
                <a:effectLst/>
                <a:latin typeface="Univers LT Std 47 Cn Lt" pitchFamily="34" charset="0"/>
              </a:rPr>
              <a:t>„Der geheilte Mann folgte Jesus nach und lobte und pries Gott. Und auch die ganze Volksmenge, die seine Heilung miterlebt hatte, gab Gott die Ehre.“</a:t>
            </a:r>
            <a:endParaRPr kumimoji="0" lang="de-DE" altLang="de-DE" sz="3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2564904"/>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Lukas-Evangelium 18,43</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1396367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99985" y="122087"/>
            <a:ext cx="8712968"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600" kern="0" dirty="0">
                <a:solidFill>
                  <a:srgbClr val="FFFFFF"/>
                </a:solidFill>
                <a:effectLst/>
                <a:latin typeface="Univers LT Std 47 Cn Lt" pitchFamily="34" charset="0"/>
              </a:rPr>
              <a:t>„Herr, die Hälfte meines Besitzes will ich den Armen geben, und wenn ich von jemand etwas erpresst habe, gebe ich ihm das Vierfache zurück.“</a:t>
            </a:r>
            <a:endParaRPr kumimoji="0" lang="de-DE" altLang="de-DE" sz="3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2564904"/>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Lukas-Evangelium 19,8</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4257759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332656"/>
            <a:ext cx="871296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600" kern="0" dirty="0">
                <a:solidFill>
                  <a:srgbClr val="FFFFFF"/>
                </a:solidFill>
                <a:effectLst/>
                <a:latin typeface="Univers LT Std 47 Cn Lt" pitchFamily="34" charset="0"/>
              </a:rPr>
              <a:t>„Der heutige Tag hat diesem Haus Rettung gebracht.“</a:t>
            </a:r>
            <a:endParaRPr kumimoji="0" lang="de-DE" altLang="de-DE" sz="3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2564904"/>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Lukas-Evangelium 19,9</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458611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83527"/>
            <a:ext cx="856895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200" kern="0" dirty="0">
                <a:solidFill>
                  <a:srgbClr val="FFFFFF"/>
                </a:solidFill>
                <a:effectLst/>
                <a:latin typeface="Univers LT Std 47 Cn Lt" pitchFamily="34" charset="0"/>
              </a:rPr>
              <a:t>„Als unter der jüdischen Bevölkerung bekannt wurde, dass Jesus in </a:t>
            </a:r>
            <a:r>
              <a:rPr lang="de-CH" altLang="de-DE" sz="3200" kern="0" dirty="0" err="1">
                <a:solidFill>
                  <a:srgbClr val="FFFFFF"/>
                </a:solidFill>
                <a:effectLst/>
                <a:latin typeface="Univers LT Std 47 Cn Lt" pitchFamily="34" charset="0"/>
              </a:rPr>
              <a:t>Betanien</a:t>
            </a:r>
            <a:r>
              <a:rPr lang="de-CH" altLang="de-DE" sz="3200" kern="0" dirty="0">
                <a:solidFill>
                  <a:srgbClr val="FFFFFF"/>
                </a:solidFill>
                <a:effectLst/>
                <a:latin typeface="Univers LT Std 47 Cn Lt" pitchFamily="34" charset="0"/>
              </a:rPr>
              <a:t> war, strömten die Leute in Scharen dorthin. Sie kamen nicht nur wegen Jesus, sondern auch, weil sie Lazarus sehen wollten, den Mann, den Jesus von den Toten auferweckt hatte.“</a:t>
            </a:r>
            <a:endParaRPr kumimoji="0" lang="de-DE" altLang="de-DE" sz="32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665843" y="3284984"/>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Johannes-Evangelium 12,9</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3739752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404664"/>
            <a:ext cx="655272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600" kern="0" dirty="0">
                <a:solidFill>
                  <a:srgbClr val="FFFFFF"/>
                </a:solidFill>
                <a:effectLst/>
                <a:latin typeface="Univers LT Std 47 Cn Lt" pitchFamily="34" charset="0"/>
              </a:rPr>
              <a:t>„Die führenden Priester beschlossen, auch Lazarus zu töten.“</a:t>
            </a:r>
            <a:endParaRPr kumimoji="0" lang="de-DE" altLang="de-DE" sz="3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665843" y="3284984"/>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Johannes-Evangelium 12,9</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3410167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53000">
              <a:srgbClr val="A85B37"/>
            </a:gs>
            <a:gs pos="21000">
              <a:srgbClr val="B8643C"/>
            </a:gs>
            <a:gs pos="97000">
              <a:srgbClr val="7F452A"/>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07504" y="162506"/>
            <a:ext cx="7632848"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lvl="0" algn="l">
              <a:defRPr/>
            </a:pPr>
            <a:r>
              <a:rPr lang="de-CH" altLang="de-DE" sz="3600" kern="0" dirty="0">
                <a:solidFill>
                  <a:srgbClr val="FFFFFF"/>
                </a:solidFill>
                <a:effectLst/>
                <a:latin typeface="Univers LT Std 47 Cn Lt" pitchFamily="34" charset="0"/>
              </a:rPr>
              <a:t>Als Jesus nicht mehr weit von </a:t>
            </a:r>
            <a:r>
              <a:rPr lang="de-CH" altLang="de-DE" sz="3600" kern="0" dirty="0" err="1">
                <a:solidFill>
                  <a:srgbClr val="FFFFFF"/>
                </a:solidFill>
                <a:effectLst/>
                <a:latin typeface="Univers LT Std 47 Cn Lt" pitchFamily="34" charset="0"/>
              </a:rPr>
              <a:t>Betfage</a:t>
            </a:r>
            <a:r>
              <a:rPr lang="de-CH" altLang="de-DE" sz="3600" kern="0" dirty="0">
                <a:solidFill>
                  <a:srgbClr val="FFFFFF"/>
                </a:solidFill>
                <a:effectLst/>
                <a:latin typeface="Univers LT Std 47 Cn Lt" pitchFamily="34" charset="0"/>
              </a:rPr>
              <a:t> und </a:t>
            </a:r>
            <a:r>
              <a:rPr lang="de-CH" altLang="de-DE" sz="3600" kern="0" dirty="0" err="1">
                <a:solidFill>
                  <a:srgbClr val="FFFFFF"/>
                </a:solidFill>
                <a:effectLst/>
                <a:latin typeface="Univers LT Std 47 Cn Lt" pitchFamily="34" charset="0"/>
              </a:rPr>
              <a:t>Betanien</a:t>
            </a:r>
            <a:r>
              <a:rPr lang="de-CH" altLang="de-DE" sz="3600" kern="0" dirty="0">
                <a:solidFill>
                  <a:srgbClr val="FFFFFF"/>
                </a:solidFill>
                <a:effectLst/>
                <a:latin typeface="Univers LT Std 47 Cn Lt" pitchFamily="34" charset="0"/>
              </a:rPr>
              <a:t> am Ölberg war, schickte er zwei seiner Jünger voraus.</a:t>
            </a:r>
            <a:endParaRPr kumimoji="0" lang="de-DE" altLang="de-DE" sz="3600" b="0" i="0" u="none" strike="noStrike" kern="0" cap="none" spc="0" normalizeH="0" baseline="0" noProof="0" dirty="0">
              <a:ln>
                <a:noFill/>
              </a:ln>
              <a:solidFill>
                <a:srgbClr val="FFFFFF"/>
              </a:solidFill>
              <a:effectLst/>
              <a:uLnTx/>
              <a:uFillTx/>
              <a:latin typeface="Univers LT Std 47 Cn Lt" pitchFamily="34" charset="0"/>
              <a:ea typeface="+mj-ea"/>
              <a:cs typeface="+mj-cs"/>
            </a:endParaRPr>
          </a:p>
        </p:txBody>
      </p:sp>
      <p:sp>
        <p:nvSpPr>
          <p:cNvPr id="5" name="Rectangle 3"/>
          <p:cNvSpPr txBox="1">
            <a:spLocks noChangeArrowheads="1"/>
          </p:cNvSpPr>
          <p:nvPr/>
        </p:nvSpPr>
        <p:spPr bwMode="auto">
          <a:xfrm>
            <a:off x="4716016" y="2564904"/>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bg1"/>
                </a:solidFill>
                <a:effectLst/>
                <a:latin typeface="Univers LT Std 47 Cn Lt" pitchFamily="34" charset="0"/>
              </a:rPr>
              <a:t>Lukas-Evangelium 19,29</a:t>
            </a:r>
            <a:endParaRPr lang="de-DE" altLang="de-DE" sz="2000" kern="0" dirty="0">
              <a:solidFill>
                <a:schemeClr val="bg1"/>
              </a:solidFill>
              <a:effectLst/>
              <a:latin typeface="Univers LT Std 47 Cn Lt" pitchFamily="34" charset="0"/>
            </a:endParaRPr>
          </a:p>
        </p:txBody>
      </p:sp>
    </p:spTree>
    <p:extLst>
      <p:ext uri="{BB962C8B-B14F-4D97-AF65-F5344CB8AC3E}">
        <p14:creationId xmlns:p14="http://schemas.microsoft.com/office/powerpoint/2010/main" val="894644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922</Words>
  <Application>Microsoft Office PowerPoint</Application>
  <PresentationFormat>Bildschirmpräsentation (4:3)</PresentationFormat>
  <Paragraphs>77</Paragraphs>
  <Slides>34</Slides>
  <Notes>0</Notes>
  <HiddenSlides>0</HiddenSlides>
  <MMClips>0</MMClips>
  <ScaleCrop>false</ScaleCrop>
  <HeadingPairs>
    <vt:vector size="4" baseType="variant">
      <vt:variant>
        <vt:lpstr>Design</vt:lpstr>
      </vt:variant>
      <vt:variant>
        <vt:i4>1</vt:i4>
      </vt:variant>
      <vt:variant>
        <vt:lpstr>Folientitel</vt:lpstr>
      </vt:variant>
      <vt:variant>
        <vt:i4>34</vt:i4>
      </vt:variant>
    </vt:vector>
  </HeadingPairs>
  <TitlesOfParts>
    <vt:vector size="35" baseType="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 kommt! Der König!</dc:title>
  <dc:creator>Jürg Birnstiel</dc:creator>
  <cp:lastModifiedBy>Me</cp:lastModifiedBy>
  <cp:revision>679</cp:revision>
  <dcterms:created xsi:type="dcterms:W3CDTF">2013-11-12T15:20:47Z</dcterms:created>
  <dcterms:modified xsi:type="dcterms:W3CDTF">2017-06-02T19:50:28Z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