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53"/>
  </p:notesMasterIdLst>
  <p:handoutMasterIdLst>
    <p:handoutMasterId r:id="rId54"/>
  </p:handoutMasterIdLst>
  <p:sldIdLst>
    <p:sldId id="735" r:id="rId2"/>
    <p:sldId id="837" r:id="rId3"/>
    <p:sldId id="858" r:id="rId4"/>
    <p:sldId id="859" r:id="rId5"/>
    <p:sldId id="860" r:id="rId6"/>
    <p:sldId id="861" r:id="rId7"/>
    <p:sldId id="862" r:id="rId8"/>
    <p:sldId id="863" r:id="rId9"/>
    <p:sldId id="864" r:id="rId10"/>
    <p:sldId id="865" r:id="rId11"/>
    <p:sldId id="866" r:id="rId12"/>
    <p:sldId id="867" r:id="rId13"/>
    <p:sldId id="868" r:id="rId14"/>
    <p:sldId id="869" r:id="rId15"/>
    <p:sldId id="870" r:id="rId16"/>
    <p:sldId id="871" r:id="rId17"/>
    <p:sldId id="258" r:id="rId18"/>
    <p:sldId id="873" r:id="rId19"/>
    <p:sldId id="872" r:id="rId20"/>
    <p:sldId id="874" r:id="rId21"/>
    <p:sldId id="875" r:id="rId22"/>
    <p:sldId id="876" r:id="rId23"/>
    <p:sldId id="877" r:id="rId24"/>
    <p:sldId id="878" r:id="rId25"/>
    <p:sldId id="879" r:id="rId26"/>
    <p:sldId id="880" r:id="rId27"/>
    <p:sldId id="881" r:id="rId28"/>
    <p:sldId id="882" r:id="rId29"/>
    <p:sldId id="883" r:id="rId30"/>
    <p:sldId id="884" r:id="rId31"/>
    <p:sldId id="885" r:id="rId32"/>
    <p:sldId id="314" r:id="rId33"/>
    <p:sldId id="887" r:id="rId34"/>
    <p:sldId id="888" r:id="rId35"/>
    <p:sldId id="889" r:id="rId36"/>
    <p:sldId id="890" r:id="rId37"/>
    <p:sldId id="891" r:id="rId38"/>
    <p:sldId id="892" r:id="rId39"/>
    <p:sldId id="894" r:id="rId40"/>
    <p:sldId id="897" r:id="rId41"/>
    <p:sldId id="898" r:id="rId42"/>
    <p:sldId id="896" r:id="rId43"/>
    <p:sldId id="899" r:id="rId44"/>
    <p:sldId id="900" r:id="rId45"/>
    <p:sldId id="901" r:id="rId46"/>
    <p:sldId id="902" r:id="rId47"/>
    <p:sldId id="903" r:id="rId48"/>
    <p:sldId id="904" r:id="rId49"/>
    <p:sldId id="905" r:id="rId50"/>
    <p:sldId id="259" r:id="rId51"/>
    <p:sldId id="886" r:id="rId5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90" d="100"/>
          <a:sy n="90" d="100"/>
        </p:scale>
        <p:origin x="-2250" y="-8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7840960" cy="2123658"/>
          </a:xfrm>
        </p:spPr>
        <p:txBody>
          <a:bodyPr wrap="square">
            <a:spAutoFit/>
          </a:bodyPr>
          <a:lstStyle/>
          <a:p>
            <a:pPr algn="l"/>
            <a:r>
              <a:rPr lang="de-DE" altLang="de-DE" sz="6600" dirty="0" smtClean="0">
                <a:solidFill>
                  <a:schemeClr val="tx1"/>
                </a:solidFill>
                <a:effectLst/>
                <a:latin typeface="Univers LT Std 47 Cn Lt" pitchFamily="34" charset="0"/>
              </a:rPr>
              <a:t>Was Jesus ertragen musste!</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4365104"/>
            <a:ext cx="6336704" cy="461665"/>
          </a:xfrm>
        </p:spPr>
        <p:txBody>
          <a:bodyPr wrap="square">
            <a:spAutoFit/>
          </a:bodyPr>
          <a:lstStyle/>
          <a:p>
            <a:pPr algn="r"/>
            <a:r>
              <a:rPr lang="de-DE" altLang="de-DE" sz="2400" dirty="0" smtClean="0">
                <a:effectLst/>
                <a:latin typeface="Univers LT Std 47 Cn Lt" pitchFamily="34" charset="0"/>
              </a:rPr>
              <a:t>Jesaja 52,13 – 53,12</a:t>
            </a:r>
            <a:endParaRPr lang="de-DE" altLang="de-DE" sz="24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048672" cy="2862322"/>
          </a:xfrm>
        </p:spPr>
        <p:txBody>
          <a:bodyPr wrap="square">
            <a:spAutoFit/>
          </a:bodyPr>
          <a:lstStyle/>
          <a:p>
            <a:pPr algn="l"/>
            <a:r>
              <a:rPr lang="de-CH" altLang="de-DE" sz="3600" dirty="0">
                <a:solidFill>
                  <a:schemeClr val="tx1"/>
                </a:solidFill>
                <a:effectLst/>
                <a:latin typeface="Univers LT Std 47 Cn Lt" pitchFamily="34" charset="0"/>
              </a:rPr>
              <a:t>Wir alle waren wie Schafe, die sich verlaufen haben; jeder ging seinen eigenen Weg. Ihm </a:t>
            </a:r>
            <a:r>
              <a:rPr lang="de-CH" altLang="de-DE" sz="3600" dirty="0" smtClean="0">
                <a:solidFill>
                  <a:schemeClr val="tx1"/>
                </a:solidFill>
                <a:effectLst/>
                <a:latin typeface="Univers LT Std 47 Cn Lt" pitchFamily="34" charset="0"/>
              </a:rPr>
              <a:t>aber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hat </a:t>
            </a:r>
            <a:r>
              <a:rPr lang="de-CH" altLang="de-DE" sz="3600" dirty="0">
                <a:solidFill>
                  <a:schemeClr val="tx1"/>
                </a:solidFill>
                <a:effectLst/>
                <a:latin typeface="Univers LT Std 47 Cn Lt" pitchFamily="34" charset="0"/>
              </a:rPr>
              <a:t>der Herr unsere ganze Schuld aufgeladen.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75726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6696"/>
            <a:ext cx="6048672" cy="3416320"/>
          </a:xfrm>
        </p:spPr>
        <p:txBody>
          <a:bodyPr wrap="square">
            <a:spAutoFit/>
          </a:bodyPr>
          <a:lstStyle/>
          <a:p>
            <a:pPr algn="l"/>
            <a:r>
              <a:rPr lang="de-CH" altLang="de-DE" sz="3600" dirty="0">
                <a:solidFill>
                  <a:schemeClr val="tx1"/>
                </a:solidFill>
                <a:effectLst/>
                <a:latin typeface="Univers LT Std 47 Cn Lt" pitchFamily="34" charset="0"/>
              </a:rPr>
              <a:t>Er wurde misshandelt, aber er trug es, ohne zu klagen. Wie ein Lamm, wenn es zum Schlachten geführt wird, wie ein Schaf, wenn es geschoren wird, duldete er alles schweigend, ohne zu klagen.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91562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78762"/>
            <a:ext cx="6408712" cy="3970318"/>
          </a:xfrm>
        </p:spPr>
        <p:txBody>
          <a:bodyPr wrap="square">
            <a:spAutoFit/>
          </a:bodyPr>
          <a:lstStyle/>
          <a:p>
            <a:pPr algn="l"/>
            <a:r>
              <a:rPr lang="de-CH" altLang="de-DE" sz="3600" dirty="0">
                <a:solidFill>
                  <a:schemeClr val="tx1"/>
                </a:solidFill>
                <a:effectLst/>
                <a:latin typeface="Univers LT Std 47 Cn Lt" pitchFamily="34" charset="0"/>
              </a:rPr>
              <a:t>Mitten in der Zeit seiner Haft und seines Gerichtsverfahrens ereilte ihn der Tod. Weil sein Volk so </a:t>
            </a:r>
            <a:r>
              <a:rPr lang="de-CH" altLang="de-DE" sz="3600" dirty="0" smtClean="0">
                <a:solidFill>
                  <a:schemeClr val="tx1"/>
                </a:solidFill>
                <a:effectLst/>
                <a:latin typeface="Univers LT Std 47 Cn Lt" pitchFamily="34" charset="0"/>
              </a:rPr>
              <a:t>grosse </a:t>
            </a:r>
            <a:r>
              <a:rPr lang="de-CH" altLang="de-DE" sz="3600" dirty="0">
                <a:solidFill>
                  <a:schemeClr val="tx1"/>
                </a:solidFill>
                <a:effectLst/>
                <a:latin typeface="Univers LT Std 47 Cn Lt" pitchFamily="34" charset="0"/>
              </a:rPr>
              <a:t>Schuld auf sich geladen hatte, wurde sein Leben ausgelöscht. Wer von den Menschen dieser </a:t>
            </a:r>
            <a:r>
              <a:rPr lang="de-CH" altLang="de-DE" sz="3600" dirty="0" smtClean="0">
                <a:solidFill>
                  <a:schemeClr val="tx1"/>
                </a:solidFill>
                <a:effectLst/>
                <a:latin typeface="Univers LT Std 47 Cn Lt" pitchFamily="34" charset="0"/>
              </a:rPr>
              <a:t>Generation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macht </a:t>
            </a:r>
            <a:r>
              <a:rPr lang="de-CH" altLang="de-DE" sz="3600" dirty="0">
                <a:solidFill>
                  <a:schemeClr val="tx1"/>
                </a:solidFill>
                <a:effectLst/>
                <a:latin typeface="Univers LT Std 47 Cn Lt" pitchFamily="34" charset="0"/>
              </a:rPr>
              <a:t>sich darüber Gedanken?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50351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08712" cy="3416320"/>
          </a:xfrm>
        </p:spPr>
        <p:txBody>
          <a:bodyPr wrap="square">
            <a:spAutoFit/>
          </a:bodyPr>
          <a:lstStyle/>
          <a:p>
            <a:pPr algn="l"/>
            <a:r>
              <a:rPr lang="de-CH" altLang="de-DE" sz="3600" dirty="0">
                <a:solidFill>
                  <a:schemeClr val="tx1"/>
                </a:solidFill>
                <a:effectLst/>
                <a:latin typeface="Univers LT Std 47 Cn Lt" pitchFamily="34" charset="0"/>
              </a:rPr>
              <a:t>Sie begruben ihn zwischen Verbrechern, mitten unter den </a:t>
            </a:r>
            <a:r>
              <a:rPr lang="de-CH" altLang="de-DE" sz="3600" dirty="0" smtClean="0">
                <a:solidFill>
                  <a:schemeClr val="tx1"/>
                </a:solidFill>
                <a:effectLst/>
                <a:latin typeface="Univers LT Std 47 Cn Lt" pitchFamily="34" charset="0"/>
              </a:rPr>
              <a:t>Ausgestossenen</a:t>
            </a:r>
            <a:r>
              <a:rPr lang="de-CH" altLang="de-DE" sz="3600" dirty="0">
                <a:solidFill>
                  <a:schemeClr val="tx1"/>
                </a:solidFill>
                <a:effectLst/>
                <a:latin typeface="Univers LT Std 47 Cn Lt" pitchFamily="34" charset="0"/>
              </a:rPr>
              <a:t>, obwohl er kein Unrecht getan hatte und nie ein unwahres Wort aus seinem Mund gekommen war.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4684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8821"/>
            <a:ext cx="6840760" cy="4524315"/>
          </a:xfrm>
        </p:spPr>
        <p:txBody>
          <a:bodyPr wrap="square">
            <a:spAutoFit/>
          </a:bodyPr>
          <a:lstStyle/>
          <a:p>
            <a:pPr algn="l"/>
            <a:r>
              <a:rPr lang="de-CH" altLang="de-DE" sz="3600" dirty="0">
                <a:solidFill>
                  <a:schemeClr val="tx1"/>
                </a:solidFill>
                <a:effectLst/>
                <a:latin typeface="Univers LT Std 47 Cn Lt" pitchFamily="34" charset="0"/>
              </a:rPr>
              <a:t>Aber der Herr wollte ihn leiden lassen und zerschlagen. Weil er sein Leben als Opfer für die Schuld der anderen dahingab, wird er wieder zum Leben erweckt und wird Nachkommen haben. Durch ihn wird der Herr </a:t>
            </a:r>
            <a:r>
              <a:rPr lang="de-CH" altLang="de-DE" sz="3600" dirty="0" smtClean="0">
                <a:solidFill>
                  <a:schemeClr val="tx1"/>
                </a:solidFill>
                <a:effectLst/>
                <a:latin typeface="Univers LT Std 47 Cn Lt" pitchFamily="34" charset="0"/>
              </a:rPr>
              <a:t>das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Werk </a:t>
            </a:r>
            <a:r>
              <a:rPr lang="de-CH" altLang="de-DE" sz="3600" dirty="0">
                <a:solidFill>
                  <a:schemeClr val="tx1"/>
                </a:solidFill>
                <a:effectLst/>
                <a:latin typeface="Univers LT Std 47 Cn Lt" pitchFamily="34" charset="0"/>
              </a:rPr>
              <a:t>vollbringen, an </a:t>
            </a:r>
            <a:r>
              <a:rPr lang="de-CH" altLang="de-DE" sz="3600" dirty="0" smtClean="0">
                <a:solidFill>
                  <a:schemeClr val="tx1"/>
                </a:solidFill>
                <a:effectLst/>
                <a:latin typeface="Univers LT Std 47 Cn Lt" pitchFamily="34" charset="0"/>
              </a:rPr>
              <a:t>dem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 </a:t>
            </a:r>
            <a:r>
              <a:rPr lang="de-CH" altLang="de-DE" sz="3600" dirty="0">
                <a:solidFill>
                  <a:schemeClr val="tx1"/>
                </a:solidFill>
                <a:effectLst/>
                <a:latin typeface="Univers LT Std 47 Cn Lt" pitchFamily="34" charset="0"/>
              </a:rPr>
              <a:t>Freude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0331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8821"/>
            <a:ext cx="6840760" cy="4524315"/>
          </a:xfrm>
        </p:spPr>
        <p:txBody>
          <a:bodyPr wrap="square">
            <a:spAutoFit/>
          </a:bodyPr>
          <a:lstStyle/>
          <a:p>
            <a:pPr algn="l"/>
            <a:r>
              <a:rPr lang="de-CH" altLang="de-DE" sz="3600" dirty="0">
                <a:solidFill>
                  <a:schemeClr val="tx1"/>
                </a:solidFill>
                <a:effectLst/>
                <a:latin typeface="Univers LT Std 47 Cn Lt" pitchFamily="34" charset="0"/>
              </a:rPr>
              <a:t>Nachdem er so viel gelitten hat, wird er wieder das Licht sehen und sich an dessen Anblick sättigen. Von </a:t>
            </a:r>
            <a:r>
              <a:rPr lang="de-CH" altLang="de-DE" sz="3600" dirty="0" smtClean="0">
                <a:solidFill>
                  <a:schemeClr val="tx1"/>
                </a:solidFill>
                <a:effectLst/>
                <a:latin typeface="Univers LT Std 47 Cn Lt" pitchFamily="34" charset="0"/>
              </a:rPr>
              <a:t>ihm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sagt </a:t>
            </a:r>
            <a:r>
              <a:rPr lang="de-CH" altLang="de-DE" sz="3600" dirty="0">
                <a:solidFill>
                  <a:schemeClr val="tx1"/>
                </a:solidFill>
                <a:effectLst/>
                <a:latin typeface="Univers LT Std 47 Cn Lt" pitchFamily="34" charset="0"/>
              </a:rPr>
              <a:t>der Herr: »Mein Bevollmächtigter hat eine Erkenntnis gewonnen, durch die er, der Gerechte, vielen </a:t>
            </a:r>
            <a:r>
              <a:rPr lang="de-CH" altLang="de-DE" sz="3600" dirty="0" smtClean="0">
                <a:solidFill>
                  <a:schemeClr val="tx1"/>
                </a:solidFill>
                <a:effectLst/>
                <a:latin typeface="Univers LT Std 47 Cn Lt" pitchFamily="34" charset="0"/>
              </a:rPr>
              <a:t>Heil</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Gerechtigkeit bringt. </a:t>
            </a:r>
            <a:r>
              <a:rPr lang="de-CH" altLang="de-DE" sz="3600" dirty="0" smtClean="0">
                <a:solidFill>
                  <a:schemeClr val="tx1"/>
                </a:solidFill>
                <a:effectLst/>
                <a:latin typeface="Univers LT Std 47 Cn Lt" pitchFamily="34" charset="0"/>
              </a:rPr>
              <a:t>Alle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ihre </a:t>
            </a:r>
            <a:r>
              <a:rPr lang="de-CH" altLang="de-DE" sz="3600" dirty="0">
                <a:solidFill>
                  <a:schemeClr val="tx1"/>
                </a:solidFill>
                <a:effectLst/>
                <a:latin typeface="Univers LT Std 47 Cn Lt" pitchFamily="34" charset="0"/>
              </a:rPr>
              <a:t>Vergehen nimmt er auf sich.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3464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840760" cy="3416320"/>
          </a:xfrm>
        </p:spPr>
        <p:txBody>
          <a:bodyPr wrap="square">
            <a:spAutoFit/>
          </a:bodyPr>
          <a:lstStyle/>
          <a:p>
            <a:pPr algn="l"/>
            <a:r>
              <a:rPr lang="de-CH" altLang="de-DE" sz="3600" dirty="0">
                <a:solidFill>
                  <a:schemeClr val="tx1"/>
                </a:solidFill>
                <a:effectLst/>
                <a:latin typeface="Univers LT Std 47 Cn Lt" pitchFamily="34" charset="0"/>
              </a:rPr>
              <a:t>Ich will ihn zu den </a:t>
            </a:r>
            <a:r>
              <a:rPr lang="de-CH" altLang="de-DE" sz="3600" dirty="0" smtClean="0">
                <a:solidFill>
                  <a:schemeClr val="tx1"/>
                </a:solidFill>
                <a:effectLst/>
                <a:latin typeface="Univers LT Std 47 Cn Lt" pitchFamily="34" charset="0"/>
              </a:rPr>
              <a:t>Grossen rechnen,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mit den Mächtigen soll er sich die Beute teilen. Denn er ging in </a:t>
            </a:r>
            <a:r>
              <a:rPr lang="de-CH" altLang="de-DE" sz="3600" dirty="0" smtClean="0">
                <a:solidFill>
                  <a:schemeClr val="tx1"/>
                </a:solidFill>
                <a:effectLst/>
                <a:latin typeface="Univers LT Std 47 Cn Lt" pitchFamily="34" charset="0"/>
              </a:rPr>
              <a:t>den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Tod </a:t>
            </a:r>
            <a:r>
              <a:rPr lang="de-CH" altLang="de-DE" sz="3600" dirty="0">
                <a:solidFill>
                  <a:schemeClr val="tx1"/>
                </a:solidFill>
                <a:effectLst/>
                <a:latin typeface="Univers LT Std 47 Cn Lt" pitchFamily="34" charset="0"/>
              </a:rPr>
              <a:t>und </a:t>
            </a:r>
            <a:r>
              <a:rPr lang="de-CH" altLang="de-DE" sz="3600" dirty="0" smtClean="0">
                <a:solidFill>
                  <a:schemeClr val="tx1"/>
                </a:solidFill>
                <a:effectLst/>
                <a:latin typeface="Univers LT Std 47 Cn Lt" pitchFamily="34" charset="0"/>
              </a:rPr>
              <a:t>liess </a:t>
            </a:r>
            <a:r>
              <a:rPr lang="de-CH" altLang="de-DE" sz="3600" dirty="0">
                <a:solidFill>
                  <a:schemeClr val="tx1"/>
                </a:solidFill>
                <a:effectLst/>
                <a:latin typeface="Univers LT Std 47 Cn Lt" pitchFamily="34" charset="0"/>
              </a:rPr>
              <a:t>sich unter die Verbrecher zählen. So trug er die Strafe für viele und trat für die Schuldigen 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26322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551002"/>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Jesus lässt sich hinrichten</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840760" cy="2123658"/>
          </a:xfrm>
        </p:spPr>
        <p:txBody>
          <a:bodyPr wrap="square">
            <a:spAutoFit/>
          </a:bodyPr>
          <a:lstStyle/>
          <a:p>
            <a:pPr algn="l"/>
            <a:r>
              <a:rPr lang="de-CH" altLang="de-DE" sz="4400" dirty="0">
                <a:solidFill>
                  <a:schemeClr val="tx1"/>
                </a:solidFill>
                <a:effectLst/>
                <a:latin typeface="Univers LT Std 47 Cn Lt" pitchFamily="34" charset="0"/>
              </a:rPr>
              <a:t>„Er war weder schön noch stattlich, wir fanden nichts Anziehendes an ihm.“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5844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616624" cy="3477875"/>
          </a:xfrm>
        </p:spPr>
        <p:txBody>
          <a:bodyPr wrap="square">
            <a:spAutoFit/>
          </a:bodyPr>
          <a:lstStyle/>
          <a:p>
            <a:pPr algn="l"/>
            <a:r>
              <a:rPr lang="de-CH" altLang="de-DE" sz="4400" dirty="0">
                <a:solidFill>
                  <a:schemeClr val="tx1"/>
                </a:solidFill>
                <a:effectLst/>
                <a:latin typeface="Univers LT Std 47 Cn Lt" pitchFamily="34" charset="0"/>
              </a:rPr>
              <a:t>„Viele haben sich entsetzt von ihm abgewandt, so entstellt war er. Er hatte keine Ähnlichkeit </a:t>
            </a:r>
            <a:r>
              <a:rPr lang="de-CH" altLang="de-DE" sz="4400" dirty="0" smtClean="0">
                <a:solidFill>
                  <a:schemeClr val="tx1"/>
                </a:solidFill>
                <a:effectLst/>
                <a:latin typeface="Univers LT Std 47 Cn Lt" pitchFamily="34" charset="0"/>
              </a:rPr>
              <a:t>mehr</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mit </a:t>
            </a:r>
            <a:r>
              <a:rPr lang="de-CH" altLang="de-DE" sz="4400" dirty="0">
                <a:solidFill>
                  <a:schemeClr val="tx1"/>
                </a:solidFill>
                <a:effectLst/>
                <a:latin typeface="Univers LT Std 47 Cn Lt" pitchFamily="34" charset="0"/>
              </a:rPr>
              <a:t>einem Menschen.“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28410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5184576" cy="3416320"/>
          </a:xfrm>
        </p:spPr>
        <p:txBody>
          <a:bodyPr wrap="square">
            <a:spAutoFit/>
          </a:bodyPr>
          <a:lstStyle/>
          <a:p>
            <a:pPr algn="l"/>
            <a:r>
              <a:rPr lang="de-CH" altLang="de-DE" sz="3600" dirty="0">
                <a:solidFill>
                  <a:schemeClr val="tx1"/>
                </a:solidFill>
                <a:effectLst/>
                <a:latin typeface="Univers LT Std 47 Cn Lt" pitchFamily="34" charset="0"/>
              </a:rPr>
              <a:t>Der Herr sagt: »Gebt Acht: Meinem Bevollmächtigten wird gelingen, wozu ich ihn bestellt habe; er wird zu </a:t>
            </a:r>
            <a:r>
              <a:rPr lang="de-CH" altLang="de-DE" sz="3600" dirty="0" smtClean="0">
                <a:solidFill>
                  <a:schemeClr val="tx1"/>
                </a:solidFill>
                <a:effectLst/>
                <a:latin typeface="Univers LT Std 47 Cn Lt" pitchFamily="34" charset="0"/>
              </a:rPr>
              <a:t>grossem </a:t>
            </a:r>
            <a:r>
              <a:rPr lang="de-CH" altLang="de-DE" sz="3600" dirty="0">
                <a:solidFill>
                  <a:schemeClr val="tx1"/>
                </a:solidFill>
                <a:effectLst/>
                <a:latin typeface="Univers LT Std 47 Cn Lt" pitchFamily="34" charset="0"/>
              </a:rPr>
              <a:t>Ansehen und höchsten Ehren gelangen.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1420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6264696" cy="3785652"/>
          </a:xfrm>
        </p:spPr>
        <p:txBody>
          <a:bodyPr wrap="square">
            <a:spAutoFit/>
          </a:bodyPr>
          <a:lstStyle/>
          <a:p>
            <a:pPr algn="l"/>
            <a:r>
              <a:rPr lang="de-CH" altLang="de-DE" sz="4000" dirty="0">
                <a:solidFill>
                  <a:schemeClr val="tx1"/>
                </a:solidFill>
                <a:effectLst/>
                <a:latin typeface="Univers LT Std 47 Cn Lt" pitchFamily="34" charset="0"/>
              </a:rPr>
              <a:t>„Alle verachteten und mieden ihn; denn er war von Schmerzen und Krankheit gezeichnet. Voller Abscheu wandten wir uns von ihm ab. Wir rechneten nicht mehr mit ihm.“</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9265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6264696" cy="2308324"/>
          </a:xfrm>
        </p:spPr>
        <p:txBody>
          <a:bodyPr wrap="square">
            <a:spAutoFit/>
          </a:bodyPr>
          <a:lstStyle/>
          <a:p>
            <a:pPr algn="l"/>
            <a:r>
              <a:rPr lang="de-CH" altLang="de-DE" sz="4800" dirty="0">
                <a:solidFill>
                  <a:schemeClr val="tx1"/>
                </a:solidFill>
                <a:effectLst/>
                <a:latin typeface="Univers LT Std 47 Cn Lt" pitchFamily="34" charset="0"/>
              </a:rPr>
              <a:t>„Er war weder schön noch stattlich, wir fanden nichts Anziehendes an ihm.“</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51576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7776864" cy="2308324"/>
          </a:xfrm>
        </p:spPr>
        <p:txBody>
          <a:bodyPr wrap="square">
            <a:spAutoFit/>
          </a:bodyPr>
          <a:lstStyle/>
          <a:p>
            <a:pPr algn="l"/>
            <a:r>
              <a:rPr lang="de-CH" altLang="de-DE" sz="4800" dirty="0">
                <a:solidFill>
                  <a:schemeClr val="tx1"/>
                </a:solidFill>
                <a:effectLst/>
                <a:latin typeface="Univers LT Std 47 Cn Lt" pitchFamily="34" charset="0"/>
              </a:rPr>
              <a:t>„Denn sein Bevollmächtigter wuchs auf wie ein kümmerlicher Spross aus dürrem Boden.“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5957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Johannes-Evangelium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7776864" cy="2308324"/>
          </a:xfrm>
        </p:spPr>
        <p:txBody>
          <a:bodyPr wrap="square">
            <a:spAutoFit/>
          </a:bodyPr>
          <a:lstStyle/>
          <a:p>
            <a:pPr algn="l"/>
            <a:r>
              <a:rPr lang="de-CH" altLang="de-DE" sz="4800" dirty="0">
                <a:solidFill>
                  <a:schemeClr val="tx1"/>
                </a:solidFill>
                <a:effectLst/>
                <a:latin typeface="Univers LT Std 47 Cn Lt" pitchFamily="34" charset="0"/>
              </a:rPr>
              <a:t>„Er kam zu seinem Volk, aber sein Volk wollte nichts von ihm wissen.“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69549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2008" y="189215"/>
            <a:ext cx="5940152" cy="4031873"/>
          </a:xfrm>
        </p:spPr>
        <p:txBody>
          <a:bodyPr wrap="square">
            <a:spAutoFit/>
          </a:bodyPr>
          <a:lstStyle/>
          <a:p>
            <a:pPr algn="l"/>
            <a:r>
              <a:rPr lang="de-CH" altLang="de-DE" sz="3200" dirty="0">
                <a:solidFill>
                  <a:schemeClr val="tx1"/>
                </a:solidFill>
                <a:effectLst/>
                <a:latin typeface="Univers LT Std 47 Cn Lt" pitchFamily="34" charset="0"/>
              </a:rPr>
              <a:t>„Seine Macht wird weit reichen, und dauerhafter Frieden wird </a:t>
            </a:r>
            <a:r>
              <a:rPr lang="de-CH" altLang="de-DE" sz="3200" dirty="0" smtClean="0">
                <a:solidFill>
                  <a:schemeClr val="tx1"/>
                </a:solidFill>
                <a:effectLst/>
                <a:latin typeface="Univers LT Std 47 Cn Lt" pitchFamily="34" charset="0"/>
              </a:rPr>
              <a:t>einkehren.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Er </a:t>
            </a:r>
            <a:r>
              <a:rPr lang="de-CH" altLang="de-DE" sz="3200" dirty="0">
                <a:solidFill>
                  <a:schemeClr val="tx1"/>
                </a:solidFill>
                <a:effectLst/>
                <a:latin typeface="Univers LT Std 47 Cn Lt" pitchFamily="34" charset="0"/>
              </a:rPr>
              <a:t>wird auf dem Thron Davids regieren, und seine Herrschaft wird für immer Bestand haben, weil er sich an die Rechtsordnungen Gottes hält. Der HERR, der Herrscher der Welt, </a:t>
            </a:r>
            <a:r>
              <a:rPr lang="de-CH" altLang="de-DE" sz="3200" dirty="0" smtClean="0">
                <a:solidFill>
                  <a:schemeClr val="tx1"/>
                </a:solidFill>
                <a:effectLst/>
                <a:latin typeface="Univers LT Std 47 Cn Lt" pitchFamily="34" charset="0"/>
              </a:rPr>
              <a:t>hat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es </a:t>
            </a:r>
            <a:r>
              <a:rPr lang="de-CH" altLang="de-DE" sz="3200" dirty="0">
                <a:solidFill>
                  <a:schemeClr val="tx1"/>
                </a:solidFill>
                <a:effectLst/>
                <a:latin typeface="Univers LT Std 47 Cn Lt" pitchFamily="34" charset="0"/>
              </a:rPr>
              <a:t>so beschlossen und wird es tun.“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71688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0" y="66110"/>
            <a:ext cx="6156176" cy="3477875"/>
          </a:xfrm>
        </p:spPr>
        <p:txBody>
          <a:bodyPr wrap="square">
            <a:spAutoFit/>
          </a:bodyPr>
          <a:lstStyle/>
          <a:p>
            <a:pPr algn="l"/>
            <a:r>
              <a:rPr lang="de-CH" altLang="de-DE" sz="4400" dirty="0">
                <a:solidFill>
                  <a:schemeClr val="tx1"/>
                </a:solidFill>
                <a:effectLst/>
                <a:latin typeface="Univers LT Std 47 Cn Lt" pitchFamily="34" charset="0"/>
              </a:rPr>
              <a:t>„Wer glaubt, was uns da berichtet wurde? Wer hält es für möglich, dass die Macht des HERRN sich auf solche Weise offenbaren würde?“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7922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76672"/>
            <a:ext cx="6156176" cy="1446550"/>
          </a:xfrm>
        </p:spPr>
        <p:txBody>
          <a:bodyPr wrap="square">
            <a:spAutoFit/>
          </a:bodyPr>
          <a:lstStyle/>
          <a:p>
            <a:pPr algn="l"/>
            <a:r>
              <a:rPr lang="de-CH" altLang="de-DE" sz="4400" dirty="0">
                <a:solidFill>
                  <a:schemeClr val="tx1"/>
                </a:solidFill>
                <a:effectLst/>
                <a:latin typeface="Univers LT Std 47 Cn Lt" pitchFamily="34" charset="0"/>
              </a:rPr>
              <a:t>„Wir meinten, Gott habe ihn gestraft und geschlagen.“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92207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7915"/>
            <a:ext cx="6696744" cy="4401205"/>
          </a:xfrm>
        </p:spPr>
        <p:txBody>
          <a:bodyPr wrap="square">
            <a:spAutoFit/>
          </a:bodyPr>
          <a:lstStyle/>
          <a:p>
            <a:pPr algn="l"/>
            <a:r>
              <a:rPr lang="de-CH" altLang="de-DE" sz="4000" dirty="0">
                <a:solidFill>
                  <a:schemeClr val="tx1"/>
                </a:solidFill>
                <a:effectLst/>
                <a:latin typeface="Univers LT Std 47 Cn Lt" pitchFamily="34" charset="0"/>
              </a:rPr>
              <a:t>„Er wurde misshandelt, aber er trug es, ohne zu klagen. Wie ein Lamm, wenn es zum Schlachten geführt wird, wie ein Schaf, wenn es geschoren wird, </a:t>
            </a:r>
            <a:r>
              <a:rPr lang="de-CH" altLang="de-DE" sz="4000" dirty="0" smtClean="0">
                <a:solidFill>
                  <a:schemeClr val="tx1"/>
                </a:solidFill>
                <a:effectLst/>
                <a:latin typeface="Univers LT Std 47 Cn Lt" pitchFamily="34" charset="0"/>
              </a:rPr>
              <a:t>duldete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er </a:t>
            </a:r>
            <a:r>
              <a:rPr lang="de-CH" altLang="de-DE" sz="4000" dirty="0">
                <a:solidFill>
                  <a:schemeClr val="tx1"/>
                </a:solidFill>
                <a:effectLst/>
                <a:latin typeface="Univers LT Std 47 Cn Lt" pitchFamily="34" charset="0"/>
              </a:rPr>
              <a:t>alles </a:t>
            </a:r>
            <a:r>
              <a:rPr lang="de-CH" altLang="de-DE" sz="4000" dirty="0" smtClean="0">
                <a:solidFill>
                  <a:schemeClr val="tx1"/>
                </a:solidFill>
                <a:effectLst/>
                <a:latin typeface="Univers LT Std 47 Cn Lt" pitchFamily="34" charset="0"/>
              </a:rPr>
              <a:t>schweigend,</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ohne </a:t>
            </a:r>
            <a:r>
              <a:rPr lang="de-CH" altLang="de-DE" sz="4000" dirty="0">
                <a:solidFill>
                  <a:schemeClr val="tx1"/>
                </a:solidFill>
                <a:effectLst/>
                <a:latin typeface="Univers LT Std 47 Cn Lt" pitchFamily="34" charset="0"/>
              </a:rPr>
              <a:t>zu klagen.“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029820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6696744" cy="3785652"/>
          </a:xfrm>
        </p:spPr>
        <p:txBody>
          <a:bodyPr wrap="square">
            <a:spAutoFit/>
          </a:bodyPr>
          <a:lstStyle/>
          <a:p>
            <a:pPr algn="l"/>
            <a:r>
              <a:rPr lang="de-CH" altLang="de-DE" sz="4000" dirty="0">
                <a:solidFill>
                  <a:schemeClr val="tx1"/>
                </a:solidFill>
                <a:effectLst/>
                <a:latin typeface="Univers LT Std 47 Cn Lt" pitchFamily="34" charset="0"/>
              </a:rPr>
              <a:t>„Mitten in der Zeit seiner Haft und seines Gerichtsverfahrens ereilte ihn der Tod. Weil sein Volk so grosse Schuld auf sich geladen hatte, wurde sein Leben ausgelöscht.“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4311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75396"/>
            <a:ext cx="8064896" cy="3785652"/>
          </a:xfrm>
        </p:spPr>
        <p:txBody>
          <a:bodyPr wrap="square">
            <a:spAutoFit/>
          </a:bodyPr>
          <a:lstStyle/>
          <a:p>
            <a:pPr algn="l"/>
            <a:r>
              <a:rPr lang="de-CH" altLang="de-DE" sz="4000" dirty="0">
                <a:solidFill>
                  <a:schemeClr val="tx1"/>
                </a:solidFill>
                <a:effectLst/>
                <a:latin typeface="Univers LT Std 47 Cn Lt" pitchFamily="34" charset="0"/>
              </a:rPr>
              <a:t>„Sie begruben ihn zwischen Verbrechern, mitten unter den </a:t>
            </a:r>
            <a:r>
              <a:rPr lang="de-CH" altLang="de-DE" sz="4000" dirty="0" smtClean="0">
                <a:solidFill>
                  <a:schemeClr val="tx1"/>
                </a:solidFill>
                <a:effectLst/>
                <a:latin typeface="Univers LT Std 47 Cn Lt" pitchFamily="34" charset="0"/>
              </a:rPr>
              <a:t>Ausgestossenen,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obwohl </a:t>
            </a:r>
            <a:r>
              <a:rPr lang="de-CH" altLang="de-DE" sz="4000" dirty="0">
                <a:solidFill>
                  <a:schemeClr val="tx1"/>
                </a:solidFill>
                <a:effectLst/>
                <a:latin typeface="Univers LT Std 47 Cn Lt" pitchFamily="34" charset="0"/>
              </a:rPr>
              <a:t>er kein Unrecht </a:t>
            </a:r>
            <a:r>
              <a:rPr lang="de-CH" altLang="de-DE" sz="4000" dirty="0" smtClean="0">
                <a:solidFill>
                  <a:schemeClr val="tx1"/>
                </a:solidFill>
                <a:effectLst/>
                <a:latin typeface="Univers LT Std 47 Cn Lt" pitchFamily="34" charset="0"/>
              </a:rPr>
              <a:t>getan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hatte </a:t>
            </a:r>
            <a:r>
              <a:rPr lang="de-CH" altLang="de-DE" sz="4000" dirty="0">
                <a:solidFill>
                  <a:schemeClr val="tx1"/>
                </a:solidFill>
                <a:effectLst/>
                <a:latin typeface="Univers LT Std 47 Cn Lt" pitchFamily="34" charset="0"/>
              </a:rPr>
              <a:t>und nie ein </a:t>
            </a:r>
            <a:r>
              <a:rPr lang="de-CH" altLang="de-DE" sz="4000" dirty="0" smtClean="0">
                <a:solidFill>
                  <a:schemeClr val="tx1"/>
                </a:solidFill>
                <a:effectLst/>
                <a:latin typeface="Univers LT Std 47 Cn Lt" pitchFamily="34" charset="0"/>
              </a:rPr>
              <a:t>unwahres</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Wort </a:t>
            </a:r>
            <a:r>
              <a:rPr lang="de-CH" altLang="de-DE" sz="4000" dirty="0">
                <a:solidFill>
                  <a:schemeClr val="tx1"/>
                </a:solidFill>
                <a:effectLst/>
                <a:latin typeface="Univers LT Std 47 Cn Lt" pitchFamily="34" charset="0"/>
              </a:rPr>
              <a:t>aus seinem </a:t>
            </a:r>
            <a:r>
              <a:rPr lang="de-CH" altLang="de-DE" sz="4000" dirty="0" smtClean="0">
                <a:solidFill>
                  <a:schemeClr val="tx1"/>
                </a:solidFill>
                <a:effectLst/>
                <a:latin typeface="Univers LT Std 47 Cn Lt" pitchFamily="34" charset="0"/>
              </a:rPr>
              <a:t>Mund</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gekommen </a:t>
            </a:r>
            <a:r>
              <a:rPr lang="de-CH" altLang="de-DE" sz="4000" dirty="0">
                <a:solidFill>
                  <a:schemeClr val="tx1"/>
                </a:solidFill>
                <a:effectLst/>
                <a:latin typeface="Univers LT Std 47 Cn Lt" pitchFamily="34" charset="0"/>
              </a:rPr>
              <a:t>war.“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3049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5184576" cy="2862322"/>
          </a:xfrm>
        </p:spPr>
        <p:txBody>
          <a:bodyPr wrap="square">
            <a:spAutoFit/>
          </a:bodyPr>
          <a:lstStyle/>
          <a:p>
            <a:pPr algn="l"/>
            <a:r>
              <a:rPr lang="de-CH" altLang="de-DE" sz="3600" dirty="0">
                <a:solidFill>
                  <a:schemeClr val="tx1"/>
                </a:solidFill>
                <a:effectLst/>
                <a:latin typeface="Univers LT Std 47 Cn Lt" pitchFamily="34" charset="0"/>
              </a:rPr>
              <a:t>Viele haben sich entsetzt von ihm abgewandt, so entstellt war er. Er hatte keine Ähnlichkeit mehr </a:t>
            </a:r>
            <a:r>
              <a:rPr lang="de-CH" altLang="de-DE" sz="3600" dirty="0" smtClean="0">
                <a:solidFill>
                  <a:schemeClr val="tx1"/>
                </a:solidFill>
                <a:effectLst/>
                <a:latin typeface="Univers LT Std 47 Cn Lt" pitchFamily="34" charset="0"/>
              </a:rPr>
              <a:t>mit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einem </a:t>
            </a:r>
            <a:r>
              <a:rPr lang="de-CH" altLang="de-DE" sz="3600" dirty="0">
                <a:solidFill>
                  <a:schemeClr val="tx1"/>
                </a:solidFill>
                <a:effectLst/>
                <a:latin typeface="Univers LT Std 47 Cn Lt" pitchFamily="34" charset="0"/>
              </a:rPr>
              <a:t>Menschen.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07948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Markus-Evangelium 3,21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064896" cy="2308324"/>
          </a:xfrm>
        </p:spPr>
        <p:txBody>
          <a:bodyPr wrap="square">
            <a:spAutoFit/>
          </a:bodyPr>
          <a:lstStyle/>
          <a:p>
            <a:pPr algn="l"/>
            <a:r>
              <a:rPr lang="de-CH" altLang="de-DE" sz="4800" dirty="0">
                <a:solidFill>
                  <a:schemeClr val="tx1"/>
                </a:solidFill>
                <a:effectLst/>
                <a:latin typeface="Univers LT Std 47 Cn Lt" pitchFamily="34" charset="0"/>
              </a:rPr>
              <a:t>„Sie waren </a:t>
            </a:r>
            <a:r>
              <a:rPr lang="de-CH" altLang="de-DE" sz="4800" dirty="0" smtClean="0">
                <a:solidFill>
                  <a:schemeClr val="tx1"/>
                </a:solidFill>
                <a:effectLst/>
                <a:latin typeface="Univers LT Std 47 Cn Lt" pitchFamily="34" charset="0"/>
              </a:rPr>
              <a:t>überzeugt,</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dass </a:t>
            </a:r>
            <a:r>
              <a:rPr lang="de-CH" altLang="de-DE" sz="4800" dirty="0">
                <a:solidFill>
                  <a:schemeClr val="tx1"/>
                </a:solidFill>
                <a:effectLst/>
                <a:latin typeface="Univers LT Std 47 Cn Lt" pitchFamily="34" charset="0"/>
              </a:rPr>
              <a:t>er den </a:t>
            </a:r>
            <a:r>
              <a:rPr lang="de-CH" altLang="de-DE" sz="4800" dirty="0" smtClean="0">
                <a:solidFill>
                  <a:schemeClr val="tx1"/>
                </a:solidFill>
                <a:effectLst/>
                <a:latin typeface="Univers LT Std 47 Cn Lt" pitchFamily="34" charset="0"/>
              </a:rPr>
              <a:t>Verstand</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verloren </a:t>
            </a:r>
            <a:r>
              <a:rPr lang="de-CH" altLang="de-DE" sz="4800" dirty="0">
                <a:solidFill>
                  <a:schemeClr val="tx1"/>
                </a:solidFill>
                <a:effectLst/>
                <a:latin typeface="Univers LT Std 47 Cn Lt" pitchFamily="34" charset="0"/>
              </a:rPr>
              <a:t>hatte.“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41969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2877"/>
            <a:ext cx="8064896" cy="3170099"/>
          </a:xfrm>
        </p:spPr>
        <p:txBody>
          <a:bodyPr wrap="square">
            <a:spAutoFit/>
          </a:bodyPr>
          <a:lstStyle/>
          <a:p>
            <a:pPr algn="l"/>
            <a:r>
              <a:rPr lang="de-CH" altLang="de-DE" sz="4000" dirty="0">
                <a:solidFill>
                  <a:schemeClr val="tx1"/>
                </a:solidFill>
                <a:effectLst/>
                <a:latin typeface="Univers LT Std 47 Cn Lt" pitchFamily="34" charset="0"/>
              </a:rPr>
              <a:t>„Wer glaubt, was uns da berichtet wurde? Wer hält es für </a:t>
            </a:r>
            <a:r>
              <a:rPr lang="de-CH" altLang="de-DE" sz="4000" dirty="0" smtClean="0">
                <a:solidFill>
                  <a:schemeClr val="tx1"/>
                </a:solidFill>
                <a:effectLst/>
                <a:latin typeface="Univers LT Std 47 Cn Lt" pitchFamily="34" charset="0"/>
              </a:rPr>
              <a:t>möglich,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dass </a:t>
            </a:r>
            <a:r>
              <a:rPr lang="de-CH" altLang="de-DE" sz="4000" dirty="0">
                <a:solidFill>
                  <a:schemeClr val="tx1"/>
                </a:solidFill>
                <a:effectLst/>
                <a:latin typeface="Univers LT Std 47 Cn Lt" pitchFamily="34" charset="0"/>
              </a:rPr>
              <a:t>die Macht des </a:t>
            </a:r>
            <a:r>
              <a:rPr lang="de-CH" altLang="de-DE" sz="4000" dirty="0" smtClean="0">
                <a:solidFill>
                  <a:schemeClr val="tx1"/>
                </a:solidFill>
                <a:effectLst/>
                <a:latin typeface="Univers LT Std 47 Cn Lt" pitchFamily="34" charset="0"/>
              </a:rPr>
              <a:t>HERRN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sich </a:t>
            </a:r>
            <a:r>
              <a:rPr lang="de-CH" altLang="de-DE" sz="4000" dirty="0">
                <a:solidFill>
                  <a:schemeClr val="tx1"/>
                </a:solidFill>
                <a:effectLst/>
                <a:latin typeface="Univers LT Std 47 Cn Lt" pitchFamily="34" charset="0"/>
              </a:rPr>
              <a:t>auf solche </a:t>
            </a:r>
            <a:r>
              <a:rPr lang="de-CH" altLang="de-DE" sz="4000" dirty="0" smtClean="0">
                <a:solidFill>
                  <a:schemeClr val="tx1"/>
                </a:solidFill>
                <a:effectLst/>
                <a:latin typeface="Univers LT Std 47 Cn Lt" pitchFamily="34" charset="0"/>
              </a:rPr>
              <a:t>Weise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offenbaren </a:t>
            </a:r>
            <a:r>
              <a:rPr lang="de-CH" altLang="de-DE" sz="4000" dirty="0">
                <a:solidFill>
                  <a:schemeClr val="tx1"/>
                </a:solidFill>
                <a:effectLst/>
                <a:latin typeface="Univers LT Std 47 Cn Lt" pitchFamily="34" charset="0"/>
              </a:rPr>
              <a:t>würde?“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27988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Jesus gab sein Leben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6754"/>
            <a:ext cx="5400600" cy="3970318"/>
          </a:xfrm>
        </p:spPr>
        <p:txBody>
          <a:bodyPr wrap="square">
            <a:spAutoFit/>
          </a:bodyPr>
          <a:lstStyle/>
          <a:p>
            <a:pPr algn="l"/>
            <a:r>
              <a:rPr lang="de-CH" altLang="de-DE" sz="3600" dirty="0">
                <a:solidFill>
                  <a:schemeClr val="tx1"/>
                </a:solidFill>
                <a:effectLst/>
                <a:latin typeface="Univers LT Std 47 Cn Lt" pitchFamily="34" charset="0"/>
              </a:rPr>
              <a:t>„Wegen unserer Schuld wurde er gequält und wegen unseres Ungehorsams geschlagen. Die Strafe für unsere Schuld traf ihn, und wir sind </a:t>
            </a:r>
            <a:r>
              <a:rPr lang="de-CH" altLang="de-DE" sz="3600" dirty="0" smtClean="0">
                <a:solidFill>
                  <a:schemeClr val="tx1"/>
                </a:solidFill>
                <a:effectLst/>
                <a:latin typeface="Univers LT Std 47 Cn Lt" pitchFamily="34" charset="0"/>
              </a:rPr>
              <a:t>gerettet.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 </a:t>
            </a:r>
            <a:r>
              <a:rPr lang="de-CH" altLang="de-DE" sz="3600" dirty="0">
                <a:solidFill>
                  <a:schemeClr val="tx1"/>
                </a:solidFill>
                <a:effectLst/>
                <a:latin typeface="Univers LT Std 47 Cn Lt" pitchFamily="34" charset="0"/>
              </a:rPr>
              <a:t>wurde verwundet, </a:t>
            </a:r>
            <a:r>
              <a:rPr lang="de-CH" altLang="de-DE" sz="3600" dirty="0" smtClean="0">
                <a:solidFill>
                  <a:schemeClr val="tx1"/>
                </a:solidFill>
                <a:effectLst/>
                <a:latin typeface="Univers LT Std 47 Cn Lt" pitchFamily="34" charset="0"/>
              </a:rPr>
              <a:t>und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wir </a:t>
            </a:r>
            <a:r>
              <a:rPr lang="de-CH" altLang="de-DE" sz="3600" dirty="0">
                <a:solidFill>
                  <a:schemeClr val="tx1"/>
                </a:solidFill>
                <a:effectLst/>
                <a:latin typeface="Univers LT Std 47 Cn Lt" pitchFamily="34" charset="0"/>
              </a:rPr>
              <a:t>sind heil geworden.“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00166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840760" cy="3046988"/>
          </a:xfrm>
        </p:spPr>
        <p:txBody>
          <a:bodyPr wrap="square">
            <a:spAutoFit/>
          </a:bodyPr>
          <a:lstStyle/>
          <a:p>
            <a:pPr algn="l"/>
            <a:r>
              <a:rPr lang="de-CH" altLang="de-DE" sz="4800" dirty="0">
                <a:solidFill>
                  <a:schemeClr val="tx1"/>
                </a:solidFill>
                <a:effectLst/>
                <a:latin typeface="Univers LT Std 47 Cn Lt" pitchFamily="34" charset="0"/>
              </a:rPr>
              <a:t>„Wir alle waren wie Schafe, die sich verlaufen haben; jeder ging seinen eigenen Weg.“</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68376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840760" cy="2308324"/>
          </a:xfrm>
        </p:spPr>
        <p:txBody>
          <a:bodyPr wrap="square">
            <a:spAutoFit/>
          </a:bodyPr>
          <a:lstStyle/>
          <a:p>
            <a:pPr algn="l"/>
            <a:r>
              <a:rPr lang="de-CH" altLang="de-DE" sz="4800" dirty="0">
                <a:solidFill>
                  <a:schemeClr val="tx1"/>
                </a:solidFill>
                <a:effectLst/>
                <a:latin typeface="Univers LT Std 47 Cn Lt" pitchFamily="34" charset="0"/>
              </a:rPr>
              <a:t>„Er gab sein Leben als Opfer für die Schuld der anderen dahin.“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8829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6057" y="93980"/>
            <a:ext cx="6636183" cy="3046988"/>
          </a:xfrm>
        </p:spPr>
        <p:txBody>
          <a:bodyPr wrap="square">
            <a:spAutoFit/>
          </a:bodyPr>
          <a:lstStyle/>
          <a:p>
            <a:pPr algn="l"/>
            <a:r>
              <a:rPr lang="de-CH" altLang="de-DE" sz="4800" dirty="0">
                <a:solidFill>
                  <a:schemeClr val="tx1"/>
                </a:solidFill>
                <a:effectLst/>
                <a:latin typeface="Univers LT Std 47 Cn Lt" pitchFamily="34" charset="0"/>
              </a:rPr>
              <a:t>„Weil sein Volk so grosse Schuld auf sich geladen hatte, wurde sein Leben ausgelöscht.“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2922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6057" y="188640"/>
            <a:ext cx="6636183" cy="2308324"/>
          </a:xfrm>
        </p:spPr>
        <p:txBody>
          <a:bodyPr wrap="square">
            <a:spAutoFit/>
          </a:bodyPr>
          <a:lstStyle/>
          <a:p>
            <a:pPr algn="l"/>
            <a:r>
              <a:rPr lang="de-CH" altLang="de-DE" sz="4800" dirty="0">
                <a:solidFill>
                  <a:schemeClr val="tx1"/>
                </a:solidFill>
                <a:effectLst/>
                <a:latin typeface="Univers LT Std 47 Cn Lt" pitchFamily="34" charset="0"/>
              </a:rPr>
              <a:t>„Ihm aber hat der HERR unsere ganze Schuld aufgeladen.“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070908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Kolosser-Brief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6636183" cy="2862322"/>
          </a:xfrm>
        </p:spPr>
        <p:txBody>
          <a:bodyPr wrap="square">
            <a:spAutoFit/>
          </a:bodyPr>
          <a:lstStyle/>
          <a:p>
            <a:pPr algn="l"/>
            <a:r>
              <a:rPr lang="de-CH" altLang="de-DE" sz="3600" dirty="0">
                <a:solidFill>
                  <a:schemeClr val="tx1"/>
                </a:solidFill>
                <a:effectLst/>
                <a:latin typeface="Univers LT Std 47 Cn Lt" pitchFamily="34" charset="0"/>
              </a:rPr>
              <a:t>„Den Schuldschein, der uns wegen der nicht befolgten Gesetzesvorschriften belastete, hat er für ungültig </a:t>
            </a:r>
            <a:r>
              <a:rPr lang="de-CH" altLang="de-DE" sz="3600" dirty="0" smtClean="0">
                <a:solidFill>
                  <a:schemeClr val="tx1"/>
                </a:solidFill>
                <a:effectLst/>
                <a:latin typeface="Univers LT Std 47 Cn Lt" pitchFamily="34" charset="0"/>
              </a:rPr>
              <a:t>erklärt.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 </a:t>
            </a:r>
            <a:r>
              <a:rPr lang="de-CH" altLang="de-DE" sz="3600" dirty="0">
                <a:solidFill>
                  <a:schemeClr val="tx1"/>
                </a:solidFill>
                <a:effectLst/>
                <a:latin typeface="Univers LT Std 47 Cn Lt" pitchFamily="34" charset="0"/>
              </a:rPr>
              <a:t>hat ihn ans Kreuz genagelt und damit für immer beseitigt.“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931688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Jesaja 53,5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3" y="188640"/>
            <a:ext cx="5688631" cy="2308324"/>
          </a:xfrm>
        </p:spPr>
        <p:txBody>
          <a:bodyPr wrap="square">
            <a:spAutoFit/>
          </a:bodyPr>
          <a:lstStyle/>
          <a:p>
            <a:pPr algn="l"/>
            <a:r>
              <a:rPr lang="de-CH" altLang="de-DE" sz="3600" dirty="0">
                <a:solidFill>
                  <a:schemeClr val="tx1"/>
                </a:solidFill>
                <a:effectLst/>
                <a:latin typeface="Univers LT Std 47 Cn Lt" pitchFamily="34" charset="0"/>
              </a:rPr>
              <a:t>„Die Strafe für unsere Schuld traf ihn, und wir sind </a:t>
            </a:r>
            <a:r>
              <a:rPr lang="de-CH" altLang="de-DE" sz="3600" dirty="0" smtClean="0">
                <a:solidFill>
                  <a:schemeClr val="tx1"/>
                </a:solidFill>
                <a:effectLst/>
                <a:latin typeface="Univers LT Std 47 Cn Lt" pitchFamily="34" charset="0"/>
              </a:rPr>
              <a:t>gerettet.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 </a:t>
            </a:r>
            <a:r>
              <a:rPr lang="de-CH" altLang="de-DE" sz="3600" dirty="0">
                <a:solidFill>
                  <a:schemeClr val="tx1"/>
                </a:solidFill>
                <a:effectLst/>
                <a:latin typeface="Univers LT Std 47 Cn Lt" pitchFamily="34" charset="0"/>
              </a:rPr>
              <a:t>wurde verwundet, und wir sind heil geworden.“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6248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904656" cy="4524315"/>
          </a:xfrm>
        </p:spPr>
        <p:txBody>
          <a:bodyPr wrap="square">
            <a:spAutoFit/>
          </a:bodyPr>
          <a:lstStyle/>
          <a:p>
            <a:pPr algn="l"/>
            <a:r>
              <a:rPr lang="de-CH" altLang="de-DE" sz="3600" dirty="0">
                <a:solidFill>
                  <a:schemeClr val="tx1"/>
                </a:solidFill>
                <a:effectLst/>
                <a:latin typeface="Univers LT Std 47 Cn Lt" pitchFamily="34" charset="0"/>
              </a:rPr>
              <a:t>Doch nun werden viele Völker über ihn staunen, sogar ihren Königen wird es die Sprache verschlagen. Was niemals zuvor geschehen ist, das erleben sie jetzt; wovon sie noch nie etwas gehört haben, das sehen </a:t>
            </a:r>
            <a:r>
              <a:rPr lang="de-CH" altLang="de-DE" sz="3600" dirty="0" smtClean="0">
                <a:solidFill>
                  <a:schemeClr val="tx1"/>
                </a:solidFill>
                <a:effectLst/>
                <a:latin typeface="Univers LT Std 47 Cn Lt" pitchFamily="34" charset="0"/>
              </a:rPr>
              <a:t>sie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mit </a:t>
            </a:r>
            <a:r>
              <a:rPr lang="de-CH" altLang="de-DE" sz="3600" dirty="0">
                <a:solidFill>
                  <a:schemeClr val="tx1"/>
                </a:solidFill>
                <a:effectLst/>
                <a:latin typeface="Univers LT Std 47 Cn Lt" pitchFamily="34" charset="0"/>
              </a:rPr>
              <a:t>eigenen Augen.«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499119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2877"/>
            <a:ext cx="8064896" cy="3170099"/>
          </a:xfrm>
        </p:spPr>
        <p:txBody>
          <a:bodyPr wrap="square">
            <a:spAutoFit/>
          </a:bodyPr>
          <a:lstStyle/>
          <a:p>
            <a:pPr algn="l"/>
            <a:r>
              <a:rPr lang="de-CH" altLang="de-DE" sz="4000" dirty="0">
                <a:solidFill>
                  <a:schemeClr val="tx1"/>
                </a:solidFill>
                <a:effectLst/>
                <a:latin typeface="Univers LT Std 47 Cn Lt" pitchFamily="34" charset="0"/>
              </a:rPr>
              <a:t>„Wer glaubt, was uns da berichtet wurde? Wer hält es für </a:t>
            </a:r>
            <a:r>
              <a:rPr lang="de-CH" altLang="de-DE" sz="4000" dirty="0" smtClean="0">
                <a:solidFill>
                  <a:schemeClr val="tx1"/>
                </a:solidFill>
                <a:effectLst/>
                <a:latin typeface="Univers LT Std 47 Cn Lt" pitchFamily="34" charset="0"/>
              </a:rPr>
              <a:t>möglich,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dass </a:t>
            </a:r>
            <a:r>
              <a:rPr lang="de-CH" altLang="de-DE" sz="4000" dirty="0">
                <a:solidFill>
                  <a:schemeClr val="tx1"/>
                </a:solidFill>
                <a:effectLst/>
                <a:latin typeface="Univers LT Std 47 Cn Lt" pitchFamily="34" charset="0"/>
              </a:rPr>
              <a:t>die Macht des </a:t>
            </a:r>
            <a:r>
              <a:rPr lang="de-CH" altLang="de-DE" sz="4000" dirty="0" smtClean="0">
                <a:solidFill>
                  <a:schemeClr val="tx1"/>
                </a:solidFill>
                <a:effectLst/>
                <a:latin typeface="Univers LT Std 47 Cn Lt" pitchFamily="34" charset="0"/>
              </a:rPr>
              <a:t>HERRN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sich </a:t>
            </a:r>
            <a:r>
              <a:rPr lang="de-CH" altLang="de-DE" sz="4000" dirty="0">
                <a:solidFill>
                  <a:schemeClr val="tx1"/>
                </a:solidFill>
                <a:effectLst/>
                <a:latin typeface="Univers LT Std 47 Cn Lt" pitchFamily="34" charset="0"/>
              </a:rPr>
              <a:t>auf solche </a:t>
            </a:r>
            <a:r>
              <a:rPr lang="de-CH" altLang="de-DE" sz="4000" dirty="0" smtClean="0">
                <a:solidFill>
                  <a:schemeClr val="tx1"/>
                </a:solidFill>
                <a:effectLst/>
                <a:latin typeface="Univers LT Std 47 Cn Lt" pitchFamily="34" charset="0"/>
              </a:rPr>
              <a:t>Weise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offenbaren </a:t>
            </a:r>
            <a:r>
              <a:rPr lang="de-CH" altLang="de-DE" sz="4000" dirty="0">
                <a:solidFill>
                  <a:schemeClr val="tx1"/>
                </a:solidFill>
                <a:effectLst/>
                <a:latin typeface="Univers LT Std 47 Cn Lt" pitchFamily="34" charset="0"/>
              </a:rPr>
              <a:t>würde?“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85485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III. </a:t>
            </a:r>
            <a:r>
              <a:rPr lang="de-DE" altLang="de-DE" sz="4800" smtClean="0">
                <a:solidFill>
                  <a:schemeClr val="tx1"/>
                </a:solidFill>
                <a:effectLst/>
                <a:latin typeface="Univers LT Std 47 Cn Lt" pitchFamily="34" charset="0"/>
              </a:rPr>
              <a:t>Jesus lebt!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64444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Jesaja 53,13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5" y="116632"/>
            <a:ext cx="6624735" cy="2308324"/>
          </a:xfrm>
        </p:spPr>
        <p:txBody>
          <a:bodyPr wrap="square">
            <a:spAutoFit/>
          </a:bodyPr>
          <a:lstStyle/>
          <a:p>
            <a:pPr algn="l"/>
            <a:r>
              <a:rPr lang="de-CH" altLang="de-DE" sz="3600" dirty="0">
                <a:solidFill>
                  <a:schemeClr val="tx1"/>
                </a:solidFill>
                <a:effectLst/>
                <a:latin typeface="Univers LT Std 47 Cn Lt" pitchFamily="34" charset="0"/>
              </a:rPr>
              <a:t>„Gebt acht: Meinem Bevollmächtigten wird gelingen, wozu ich ihn bestellt habe; er wird zu grossem </a:t>
            </a:r>
            <a:r>
              <a:rPr lang="de-CH" altLang="de-DE" sz="3600" dirty="0" smtClean="0">
                <a:solidFill>
                  <a:schemeClr val="tx1"/>
                </a:solidFill>
                <a:effectLst/>
                <a:latin typeface="Univers LT Std 47 Cn Lt" pitchFamily="34" charset="0"/>
              </a:rPr>
              <a:t>Ansehen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höchsten Ehren gelangen.“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205702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Jesaja 53,11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5" y="116632"/>
            <a:ext cx="6624735" cy="1754326"/>
          </a:xfrm>
        </p:spPr>
        <p:txBody>
          <a:bodyPr wrap="square">
            <a:spAutoFit/>
          </a:bodyPr>
          <a:lstStyle/>
          <a:p>
            <a:pPr algn="l"/>
            <a:r>
              <a:rPr lang="de-CH" altLang="de-DE" sz="3600" dirty="0">
                <a:solidFill>
                  <a:schemeClr val="tx1"/>
                </a:solidFill>
                <a:effectLst/>
                <a:latin typeface="Univers LT Std 47 Cn Lt" pitchFamily="34" charset="0"/>
              </a:rPr>
              <a:t>„Nachdem er so viel gelitten hat, wird er wieder das Licht sehen und sich an dessen Anblick sättigen.“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88266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Jesaja 53,11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5" y="156696"/>
            <a:ext cx="5616623" cy="3416320"/>
          </a:xfrm>
        </p:spPr>
        <p:txBody>
          <a:bodyPr wrap="square">
            <a:spAutoFit/>
          </a:bodyPr>
          <a:lstStyle/>
          <a:p>
            <a:pPr algn="l"/>
            <a:r>
              <a:rPr lang="de-CH" altLang="de-DE" sz="3600" dirty="0">
                <a:solidFill>
                  <a:schemeClr val="tx1"/>
                </a:solidFill>
                <a:effectLst/>
                <a:latin typeface="Univers LT Std 47 Cn Lt" pitchFamily="34" charset="0"/>
              </a:rPr>
              <a:t>„Von ihm sagt der HERR</a:t>
            </a:r>
            <a:r>
              <a:rPr lang="de-CH" altLang="de-DE" sz="3600" dirty="0" smtClean="0">
                <a:solidFill>
                  <a:schemeClr val="tx1"/>
                </a:solidFill>
                <a:effectLst/>
                <a:latin typeface="Univers LT Std 47 Cn Lt" pitchFamily="34" charset="0"/>
              </a:rPr>
              <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t>
            </a:r>
            <a:r>
              <a:rPr lang="de-CH" altLang="de-DE" sz="3600" dirty="0">
                <a:solidFill>
                  <a:schemeClr val="tx1"/>
                </a:solidFill>
                <a:effectLst/>
                <a:latin typeface="Univers LT Std 47 Cn Lt" pitchFamily="34" charset="0"/>
              </a:rPr>
              <a:t>Mein Bevollmächtigter hat eine Erkenntnis gewonnen, durch die er, der Gerechte, vielen Heil und Gerechtigkeit bringt. Alle ihre Vergehen nimmt er auf sich.‘“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780482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Jesaja 53,12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5" y="116632"/>
            <a:ext cx="6984775" cy="1446550"/>
          </a:xfrm>
        </p:spPr>
        <p:txBody>
          <a:bodyPr wrap="square">
            <a:spAutoFit/>
          </a:bodyPr>
          <a:lstStyle/>
          <a:p>
            <a:pPr algn="l"/>
            <a:r>
              <a:rPr lang="de-CH" altLang="de-DE" sz="4400" dirty="0">
                <a:solidFill>
                  <a:schemeClr val="tx1"/>
                </a:solidFill>
                <a:effectLst/>
                <a:latin typeface="Univers LT Std 47 Cn Lt" pitchFamily="34" charset="0"/>
              </a:rPr>
              <a:t>„So trug er die Strafe für viele und trat für die Schuldigen ein.“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317676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Jesaja 53,10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6624735" cy="2308324"/>
          </a:xfrm>
        </p:spPr>
        <p:txBody>
          <a:bodyPr wrap="square">
            <a:spAutoFit/>
          </a:bodyPr>
          <a:lstStyle/>
          <a:p>
            <a:pPr algn="l"/>
            <a:r>
              <a:rPr lang="de-CH" altLang="de-DE" sz="3600" dirty="0">
                <a:solidFill>
                  <a:schemeClr val="tx1"/>
                </a:solidFill>
                <a:effectLst/>
                <a:latin typeface="Univers LT Std 47 Cn Lt" pitchFamily="34" charset="0"/>
              </a:rPr>
              <a:t>„Weil er sein Leben als Opfer für die Schuld der anderen dahingab, wird er wieder zum Leben erweckt und wird Nachkommen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06803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1.Mose 22,18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5" y="81206"/>
            <a:ext cx="6984775" cy="2123658"/>
          </a:xfrm>
        </p:spPr>
        <p:txBody>
          <a:bodyPr wrap="square">
            <a:spAutoFit/>
          </a:bodyPr>
          <a:lstStyle/>
          <a:p>
            <a:pPr algn="l"/>
            <a:r>
              <a:rPr lang="de-CH" altLang="de-DE" sz="4400" dirty="0">
                <a:solidFill>
                  <a:schemeClr val="tx1"/>
                </a:solidFill>
                <a:effectLst/>
                <a:latin typeface="Univers LT Std 47 Cn Lt" pitchFamily="34" charset="0"/>
              </a:rPr>
              <a:t>„Durch deinen Nachkommen sollen alle Völker auf Erden gesegnet werden.“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108168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Jesaja 53,10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5" y="81206"/>
            <a:ext cx="6984775" cy="2123658"/>
          </a:xfrm>
        </p:spPr>
        <p:txBody>
          <a:bodyPr wrap="square">
            <a:spAutoFit/>
          </a:bodyPr>
          <a:lstStyle/>
          <a:p>
            <a:pPr algn="l"/>
            <a:r>
              <a:rPr lang="de-CH" altLang="de-DE" sz="4400" dirty="0">
                <a:solidFill>
                  <a:schemeClr val="tx1"/>
                </a:solidFill>
                <a:effectLst/>
                <a:latin typeface="Univers LT Std 47 Cn Lt" pitchFamily="34" charset="0"/>
              </a:rPr>
              <a:t>„Durch ihn wird der HERR das Werk vollbringen, an dem er Freude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10673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581128"/>
            <a:ext cx="6400800" cy="400110"/>
          </a:xfrm>
        </p:spPr>
        <p:txBody>
          <a:bodyPr>
            <a:spAutoFit/>
          </a:bodyPr>
          <a:lstStyle/>
          <a:p>
            <a:pPr algn="r"/>
            <a:r>
              <a:rPr lang="de-CH" altLang="de-DE" sz="2000" dirty="0" smtClean="0">
                <a:effectLst/>
                <a:latin typeface="Univers LT Std 47 Cn Lt" pitchFamily="34" charset="0"/>
              </a:rPr>
              <a:t>Kolosser-Brief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5" y="81206"/>
            <a:ext cx="6984775" cy="2123658"/>
          </a:xfrm>
        </p:spPr>
        <p:txBody>
          <a:bodyPr wrap="square">
            <a:spAutoFit/>
          </a:bodyPr>
          <a:lstStyle/>
          <a:p>
            <a:pPr algn="l"/>
            <a:r>
              <a:rPr lang="de-CH" altLang="de-DE" sz="4400" dirty="0">
                <a:solidFill>
                  <a:schemeClr val="tx1"/>
                </a:solidFill>
                <a:effectLst/>
                <a:latin typeface="Univers LT Std 47 Cn Lt" pitchFamily="34" charset="0"/>
              </a:rPr>
              <a:t>„Alles hat Gott durch Jesus geschaffen, und alles findet in Jesus sein letztes Ziel.“</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66268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904656" cy="2862322"/>
          </a:xfrm>
        </p:spPr>
        <p:txBody>
          <a:bodyPr wrap="square">
            <a:spAutoFit/>
          </a:bodyPr>
          <a:lstStyle/>
          <a:p>
            <a:pPr algn="l"/>
            <a:r>
              <a:rPr lang="de-CH" altLang="de-DE" sz="3600" dirty="0">
                <a:solidFill>
                  <a:schemeClr val="tx1"/>
                </a:solidFill>
                <a:effectLst/>
                <a:latin typeface="Univers LT Std 47 Cn Lt" pitchFamily="34" charset="0"/>
              </a:rPr>
              <a:t>Wer hätte geglaubt, was uns da berichtet wurde? Wer hätte es für möglich gehalten, dass die Macht des Herrn sich auf solche Weise offenbaren würde?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081140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Apostelgeschichte 8,37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5688632" cy="1446550"/>
          </a:xfrm>
        </p:spPr>
        <p:txBody>
          <a:bodyPr wrap="square">
            <a:spAutoFit/>
          </a:bodyPr>
          <a:lstStyle/>
          <a:p>
            <a:pPr algn="l"/>
            <a:r>
              <a:rPr lang="de-CH" altLang="de-DE" sz="4400" dirty="0">
                <a:solidFill>
                  <a:schemeClr val="tx1"/>
                </a:solidFill>
                <a:effectLst/>
                <a:latin typeface="Univers LT Std 47 Cn Lt" pitchFamily="34" charset="0"/>
              </a:rPr>
              <a:t>„Spricht etwas dagegen, dass ich getauft werde?“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73851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5904656" cy="3416320"/>
          </a:xfrm>
        </p:spPr>
        <p:txBody>
          <a:bodyPr wrap="square">
            <a:spAutoFit/>
          </a:bodyPr>
          <a:lstStyle/>
          <a:p>
            <a:pPr algn="l"/>
            <a:r>
              <a:rPr lang="de-CH" altLang="de-DE" sz="3600" dirty="0">
                <a:solidFill>
                  <a:schemeClr val="tx1"/>
                </a:solidFill>
                <a:effectLst/>
                <a:latin typeface="Univers LT Std 47 Cn Lt" pitchFamily="34" charset="0"/>
              </a:rPr>
              <a:t>Denn sein Bevollmächtigter wuchs auf wie ein kümmerlicher Spross aus dürrem Boden. So wollte es der Herr. Er war weder </a:t>
            </a:r>
            <a:r>
              <a:rPr lang="de-CH" altLang="de-DE" sz="3600" dirty="0" smtClean="0">
                <a:solidFill>
                  <a:schemeClr val="tx1"/>
                </a:solidFill>
                <a:effectLst/>
                <a:latin typeface="Univers LT Std 47 Cn Lt" pitchFamily="34" charset="0"/>
              </a:rPr>
              <a:t>schön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noch </a:t>
            </a:r>
            <a:r>
              <a:rPr lang="de-CH" altLang="de-DE" sz="3600" dirty="0">
                <a:solidFill>
                  <a:schemeClr val="tx1"/>
                </a:solidFill>
                <a:effectLst/>
                <a:latin typeface="Univers LT Std 47 Cn Lt" pitchFamily="34" charset="0"/>
              </a:rPr>
              <a:t>stattlich, wir </a:t>
            </a:r>
            <a:r>
              <a:rPr lang="de-CH" altLang="de-DE" sz="3600" dirty="0" smtClean="0">
                <a:solidFill>
                  <a:schemeClr val="tx1"/>
                </a:solidFill>
                <a:effectLst/>
                <a:latin typeface="Univers LT Std 47 Cn Lt" pitchFamily="34" charset="0"/>
              </a:rPr>
              <a:t>fanden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nichts </a:t>
            </a:r>
            <a:r>
              <a:rPr lang="de-CH" altLang="de-DE" sz="3600" dirty="0">
                <a:solidFill>
                  <a:schemeClr val="tx1"/>
                </a:solidFill>
                <a:effectLst/>
                <a:latin typeface="Univers LT Std 47 Cn Lt" pitchFamily="34" charset="0"/>
              </a:rPr>
              <a:t>Anziehendes an ihm.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79519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5904656" cy="3416320"/>
          </a:xfrm>
        </p:spPr>
        <p:txBody>
          <a:bodyPr wrap="square">
            <a:spAutoFit/>
          </a:bodyPr>
          <a:lstStyle/>
          <a:p>
            <a:pPr algn="l"/>
            <a:r>
              <a:rPr lang="de-CH" altLang="de-DE" sz="3600" dirty="0">
                <a:solidFill>
                  <a:schemeClr val="tx1"/>
                </a:solidFill>
                <a:effectLst/>
                <a:latin typeface="Univers LT Std 47 Cn Lt" pitchFamily="34" charset="0"/>
              </a:rPr>
              <a:t>Alle verachteten und mieden ihn; denn er war von Schmerzen und Krankheit gezeichnet. Voller Abscheu wandten wir uns </a:t>
            </a:r>
            <a:r>
              <a:rPr lang="de-CH" altLang="de-DE" sz="3600" dirty="0" smtClean="0">
                <a:solidFill>
                  <a:schemeClr val="tx1"/>
                </a:solidFill>
                <a:effectLst/>
                <a:latin typeface="Univers LT Std 47 Cn Lt" pitchFamily="34" charset="0"/>
              </a:rPr>
              <a:t>von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ihm </a:t>
            </a:r>
            <a:r>
              <a:rPr lang="de-CH" altLang="de-DE" sz="3600" dirty="0">
                <a:solidFill>
                  <a:schemeClr val="tx1"/>
                </a:solidFill>
                <a:effectLst/>
                <a:latin typeface="Univers LT Std 47 Cn Lt" pitchFamily="34" charset="0"/>
              </a:rPr>
              <a:t>ab. Wir rechneten </a:t>
            </a:r>
            <a:r>
              <a:rPr lang="de-CH" altLang="de-DE" sz="3600" dirty="0" smtClean="0">
                <a:solidFill>
                  <a:schemeClr val="tx1"/>
                </a:solidFill>
                <a:effectLst/>
                <a:latin typeface="Univers LT Std 47 Cn Lt" pitchFamily="34" charset="0"/>
              </a:rPr>
              <a:t>nicht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mehr </a:t>
            </a:r>
            <a:r>
              <a:rPr lang="de-CH" altLang="de-DE" sz="3600" dirty="0">
                <a:solidFill>
                  <a:schemeClr val="tx1"/>
                </a:solidFill>
                <a:effectLst/>
                <a:latin typeface="Univers LT Std 47 Cn Lt" pitchFamily="34" charset="0"/>
              </a:rPr>
              <a:t>mit ihm.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68492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904656" cy="3970318"/>
          </a:xfrm>
        </p:spPr>
        <p:txBody>
          <a:bodyPr wrap="square">
            <a:spAutoFit/>
          </a:bodyPr>
          <a:lstStyle/>
          <a:p>
            <a:pPr algn="l"/>
            <a:r>
              <a:rPr lang="de-CH" altLang="de-DE" sz="3600" dirty="0">
                <a:solidFill>
                  <a:schemeClr val="tx1"/>
                </a:solidFill>
                <a:effectLst/>
                <a:latin typeface="Univers LT Std 47 Cn Lt" pitchFamily="34" charset="0"/>
              </a:rPr>
              <a:t>In Wahrheit aber hat er die Krankheiten auf sich genommen, die für uns bestimmt </a:t>
            </a:r>
            <a:r>
              <a:rPr lang="de-CH" altLang="de-DE" sz="3600" dirty="0" smtClean="0">
                <a:solidFill>
                  <a:schemeClr val="tx1"/>
                </a:solidFill>
                <a:effectLst/>
                <a:latin typeface="Univers LT Std 47 Cn Lt" pitchFamily="34" charset="0"/>
              </a:rPr>
              <a:t>waren,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die Schmerzen </a:t>
            </a:r>
            <a:r>
              <a:rPr lang="de-CH" altLang="de-DE" sz="3600" dirty="0" smtClean="0">
                <a:solidFill>
                  <a:schemeClr val="tx1"/>
                </a:solidFill>
                <a:effectLst/>
                <a:latin typeface="Univers LT Std 47 Cn Lt" pitchFamily="34" charset="0"/>
              </a:rPr>
              <a:t>erlitten,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wir verdient hatten. Wir meinten, Gott habe </a:t>
            </a:r>
            <a:r>
              <a:rPr lang="de-CH" altLang="de-DE" sz="3600" dirty="0" smtClean="0">
                <a:solidFill>
                  <a:schemeClr val="tx1"/>
                </a:solidFill>
                <a:effectLst/>
                <a:latin typeface="Univers LT Std 47 Cn Lt" pitchFamily="34" charset="0"/>
              </a:rPr>
              <a:t>ihn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gestraft </a:t>
            </a:r>
            <a:r>
              <a:rPr lang="de-CH" altLang="de-DE" sz="3600" dirty="0">
                <a:solidFill>
                  <a:schemeClr val="tx1"/>
                </a:solidFill>
                <a:effectLst/>
                <a:latin typeface="Univers LT Std 47 Cn Lt" pitchFamily="34" charset="0"/>
              </a:rPr>
              <a:t>und geschlagen.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90088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4581128"/>
            <a:ext cx="6400800" cy="400110"/>
          </a:xfrm>
        </p:spPr>
        <p:txBody>
          <a:bodyPr>
            <a:spAutoFit/>
          </a:bodyPr>
          <a:lstStyle/>
          <a:p>
            <a:pPr algn="r"/>
            <a:r>
              <a:rPr lang="de-CH" altLang="de-DE" sz="2000" dirty="0" smtClean="0">
                <a:effectLst/>
                <a:latin typeface="Univers LT Std 47 Cn Lt" pitchFamily="34" charset="0"/>
              </a:rPr>
              <a:t>Jesaja 53,5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048672" cy="3970318"/>
          </a:xfrm>
        </p:spPr>
        <p:txBody>
          <a:bodyPr wrap="square">
            <a:spAutoFit/>
          </a:bodyPr>
          <a:lstStyle/>
          <a:p>
            <a:pPr algn="l"/>
            <a:r>
              <a:rPr lang="de-CH" altLang="de-DE" sz="3600" dirty="0">
                <a:solidFill>
                  <a:schemeClr val="tx1"/>
                </a:solidFill>
                <a:effectLst/>
                <a:latin typeface="Univers LT Std 47 Cn Lt" pitchFamily="34" charset="0"/>
              </a:rPr>
              <a:t>Doch wegen unserer Schuld wurde er gequält und wegen unseres Ungehorsams geschlagen. Die Strafe für unsere Schuld traf ihn und wir sind gerettet. Er wurde verwundet und wir sind heil geworden.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97320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1117</Words>
  <Application>Microsoft Office PowerPoint</Application>
  <PresentationFormat>Bildschirmpräsentation (4:3)</PresentationFormat>
  <Paragraphs>149</Paragraphs>
  <Slides>51</Slides>
  <Notes>51</Notes>
  <HiddenSlides>0</HiddenSlides>
  <MMClips>0</MMClips>
  <ScaleCrop>false</ScaleCrop>
  <HeadingPairs>
    <vt:vector size="4" baseType="variant">
      <vt:variant>
        <vt:lpstr>Design</vt:lpstr>
      </vt:variant>
      <vt:variant>
        <vt:i4>1</vt:i4>
      </vt:variant>
      <vt:variant>
        <vt:lpstr>Folientitel</vt:lpstr>
      </vt:variant>
      <vt:variant>
        <vt:i4>51</vt:i4>
      </vt:variant>
    </vt:vector>
  </HeadingPairs>
  <TitlesOfParts>
    <vt:vector size="52" baseType="lpstr">
      <vt:lpstr>Designvorlage 'Berggipfel'</vt:lpstr>
      <vt:lpstr>Was Jesus ertragen musste!</vt:lpstr>
      <vt:lpstr>Der Herr sagt: »Gebt Acht: Meinem Bevollmächtigten wird gelingen, wozu ich ihn bestellt habe; er wird zu grossem Ansehen und höchsten Ehren gelangen.</vt:lpstr>
      <vt:lpstr>Viele haben sich entsetzt von ihm abgewandt, so entstellt war er. Er hatte keine Ähnlichkeit mehr mit einem Menschen.</vt:lpstr>
      <vt:lpstr>Doch nun werden viele Völker über ihn staunen, sogar ihren Königen wird es die Sprache verschlagen. Was niemals zuvor geschehen ist, das erleben sie jetzt; wovon sie noch nie etwas gehört haben, das sehen sie mit eigenen Augen.«</vt:lpstr>
      <vt:lpstr>Wer hätte geglaubt, was uns da berichtet wurde? Wer hätte es für möglich gehalten, dass die Macht des Herrn sich auf solche Weise offenbaren würde?</vt:lpstr>
      <vt:lpstr>Denn sein Bevollmächtigter wuchs auf wie ein kümmerlicher Spross aus dürrem Boden. So wollte es der Herr. Er war weder schön noch stattlich, wir fanden nichts Anziehendes an ihm.</vt:lpstr>
      <vt:lpstr>Alle verachteten und mieden ihn; denn er war von Schmerzen und Krankheit gezeichnet. Voller Abscheu wandten wir uns von ihm ab. Wir rechneten nicht mehr mit ihm.</vt:lpstr>
      <vt:lpstr>In Wahrheit aber hat er die Krankheiten auf sich genommen, die für uns bestimmt waren, und die Schmerzen erlitten, die wir verdient hatten. Wir meinten, Gott habe ihn gestraft und geschlagen.</vt:lpstr>
      <vt:lpstr>Doch wegen unserer Schuld wurde er gequält und wegen unseres Ungehorsams geschlagen. Die Strafe für unsere Schuld traf ihn und wir sind gerettet. Er wurde verwundet und wir sind heil geworden.</vt:lpstr>
      <vt:lpstr>Wir alle waren wie Schafe, die sich verlaufen haben; jeder ging seinen eigenen Weg. Ihm aber hat der Herr unsere ganze Schuld aufgeladen.</vt:lpstr>
      <vt:lpstr>Er wurde misshandelt, aber er trug es, ohne zu klagen. Wie ein Lamm, wenn es zum Schlachten geführt wird, wie ein Schaf, wenn es geschoren wird, duldete er alles schweigend, ohne zu klagen.</vt:lpstr>
      <vt:lpstr>Mitten in der Zeit seiner Haft und seines Gerichtsverfahrens ereilte ihn der Tod. Weil sein Volk so grosse Schuld auf sich geladen hatte, wurde sein Leben ausgelöscht. Wer von den Menschen dieser Generation macht sich darüber Gedanken?</vt:lpstr>
      <vt:lpstr>Sie begruben ihn zwischen Verbrechern, mitten unter den Ausgestossenen, obwohl er kein Unrecht getan hatte und nie ein unwahres Wort aus seinem Mund gekommen war.</vt:lpstr>
      <vt:lpstr>Aber der Herr wollte ihn leiden lassen und zerschlagen. Weil er sein Leben als Opfer für die Schuld der anderen dahingab, wird er wieder zum Leben erweckt und wird Nachkommen haben. Durch ihn wird der Herr das Werk vollbringen, an dem er Freude hat.</vt:lpstr>
      <vt:lpstr>Nachdem er so viel gelitten hat, wird er wieder das Licht sehen und sich an dessen Anblick sättigen. Von ihm sagt der Herr: »Mein Bevollmächtigter hat eine Erkenntnis gewonnen, durch die er, der Gerechte, vielen Heil und Gerechtigkeit bringt. Alle ihre Vergehen nimmt er auf sich.</vt:lpstr>
      <vt:lpstr>Ich will ihn zu den Grossen rechnen, und mit den Mächtigen soll er sich die Beute teilen. Denn er ging in den Tod und liess sich unter die Verbrecher zählen. So trug er die Strafe für viele und trat für die Schuldigen ein.«</vt:lpstr>
      <vt:lpstr>I. Jesus lässt sich hinrichten</vt:lpstr>
      <vt:lpstr>„Er war weder schön noch stattlich, wir fanden nichts Anziehendes an ihm.“</vt:lpstr>
      <vt:lpstr>„Viele haben sich entsetzt von ihm abgewandt, so entstellt war er. Er hatte keine Ähnlichkeit mehr mit einem Menschen.“</vt:lpstr>
      <vt:lpstr>„Alle verachteten und mieden ihn; denn er war von Schmerzen und Krankheit gezeichnet. Voller Abscheu wandten wir uns von ihm ab. Wir rechneten nicht mehr mit ihm.“</vt:lpstr>
      <vt:lpstr>„Er war weder schön noch stattlich, wir fanden nichts Anziehendes an ihm.“</vt:lpstr>
      <vt:lpstr>„Denn sein Bevollmächtigter wuchs auf wie ein kümmerlicher Spross aus dürrem Boden.“</vt:lpstr>
      <vt:lpstr>„Er kam zu seinem Volk, aber sein Volk wollte nichts von ihm wissen.“</vt:lpstr>
      <vt:lpstr>„Seine Macht wird weit reichen, und dauerhafter Frieden wird einkehren. Er wird auf dem Thron Davids regieren, und seine Herrschaft wird für immer Bestand haben, weil er sich an die Rechtsordnungen Gottes hält. Der HERR, der Herrscher der Welt, hat es so beschlossen und wird es tun.“</vt:lpstr>
      <vt:lpstr>„Wer glaubt, was uns da berichtet wurde? Wer hält es für möglich, dass die Macht des HERRN sich auf solche Weise offenbaren würde?“</vt:lpstr>
      <vt:lpstr>„Wir meinten, Gott habe ihn gestraft und geschlagen.“</vt:lpstr>
      <vt:lpstr>„Er wurde misshandelt, aber er trug es, ohne zu klagen. Wie ein Lamm, wenn es zum Schlachten geführt wird, wie ein Schaf, wenn es geschoren wird, duldete er alles schweigend, ohne zu klagen.“</vt:lpstr>
      <vt:lpstr>„Mitten in der Zeit seiner Haft und seines Gerichtsverfahrens ereilte ihn der Tod. Weil sein Volk so grosse Schuld auf sich geladen hatte, wurde sein Leben ausgelöscht.“</vt:lpstr>
      <vt:lpstr>„Sie begruben ihn zwischen Verbrechern, mitten unter den Ausgestossenen, obwohl er kein Unrecht getan hatte und nie ein unwahres Wort aus seinem Mund gekommen war.“</vt:lpstr>
      <vt:lpstr>„Sie waren überzeugt, dass er den Verstand verloren hatte.“</vt:lpstr>
      <vt:lpstr>„Wer glaubt, was uns da berichtet wurde? Wer hält es für möglich, dass die Macht des HERRN sich auf solche Weise offenbaren würde?“</vt:lpstr>
      <vt:lpstr>II. Jesus gab sein Leben</vt:lpstr>
      <vt:lpstr>„Wegen unserer Schuld wurde er gequält und wegen unseres Ungehorsams geschlagen. Die Strafe für unsere Schuld traf ihn, und wir sind gerettet. Er wurde verwundet, und wir sind heil geworden.“</vt:lpstr>
      <vt:lpstr>„Wir alle waren wie Schafe, die sich verlaufen haben; jeder ging seinen eigenen Weg.“</vt:lpstr>
      <vt:lpstr>„Er gab sein Leben als Opfer für die Schuld der anderen dahin.“</vt:lpstr>
      <vt:lpstr>„Weil sein Volk so grosse Schuld auf sich geladen hatte, wurde sein Leben ausgelöscht.“</vt:lpstr>
      <vt:lpstr>„Ihm aber hat der HERR unsere ganze Schuld aufgeladen.“</vt:lpstr>
      <vt:lpstr>„Den Schuldschein, der uns wegen der nicht befolgten Gesetzesvorschriften belastete, hat er für ungültig erklärt. Er hat ihn ans Kreuz genagelt und damit für immer beseitigt.“</vt:lpstr>
      <vt:lpstr>„Die Strafe für unsere Schuld traf ihn, und wir sind gerettet. Er wurde verwundet, und wir sind heil geworden.“ </vt:lpstr>
      <vt:lpstr>„Wer glaubt, was uns da berichtet wurde? Wer hält es für möglich, dass die Macht des HERRN sich auf solche Weise offenbaren würde?“</vt:lpstr>
      <vt:lpstr>III. Jesus lebt!</vt:lpstr>
      <vt:lpstr>„Gebt acht: Meinem Bevollmächtigten wird gelingen, wozu ich ihn bestellt habe; er wird zu grossem Ansehen und höchsten Ehren gelangen.“</vt:lpstr>
      <vt:lpstr>„Nachdem er so viel gelitten hat, wird er wieder das Licht sehen und sich an dessen Anblick sättigen.“</vt:lpstr>
      <vt:lpstr>„Von ihm sagt der HERR: ‚Mein Bevollmächtigter hat eine Erkenntnis gewonnen, durch die er, der Gerechte, vielen Heil und Gerechtigkeit bringt. Alle ihre Vergehen nimmt er auf sich.‘“</vt:lpstr>
      <vt:lpstr>„So trug er die Strafe für viele und trat für die Schuldigen ein.“</vt:lpstr>
      <vt:lpstr>„Weil er sein Leben als Opfer für die Schuld der anderen dahingab, wird er wieder zum Leben erweckt und wird Nachkommen haben.“</vt:lpstr>
      <vt:lpstr>„Durch deinen Nachkommen sollen alle Völker auf Erden gesegnet werden.“</vt:lpstr>
      <vt:lpstr>„Durch ihn wird der HERR das Werk vollbringen, an dem er Freude hat.“</vt:lpstr>
      <vt:lpstr>„Alles hat Gott durch Jesus geschaffen, und alles findet in Jesus sein letztes Ziel.“</vt:lpstr>
      <vt:lpstr>Schlussgedanke</vt:lpstr>
      <vt:lpstr>„Spricht etwas dagegen, dass ich getauft werde?“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Jesus ertragen musste! - Folien</dc:title>
  <dc:creator>Jürg Birnstiel</dc:creator>
  <cp:lastModifiedBy>Me</cp:lastModifiedBy>
  <cp:revision>394</cp:revision>
  <dcterms:created xsi:type="dcterms:W3CDTF">2013-11-12T15:20:47Z</dcterms:created>
  <dcterms:modified xsi:type="dcterms:W3CDTF">2015-06-22T19:21:28Z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