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1"/>
  </p:notesMasterIdLst>
  <p:sldIdLst>
    <p:sldId id="256" r:id="rId3"/>
    <p:sldId id="1270" r:id="rId4"/>
    <p:sldId id="1122" r:id="rId5"/>
    <p:sldId id="1312" r:id="rId6"/>
    <p:sldId id="1321" r:id="rId7"/>
    <p:sldId id="1322" r:id="rId8"/>
    <p:sldId id="1313" r:id="rId9"/>
    <p:sldId id="1262" r:id="rId10"/>
    <p:sldId id="1310" r:id="rId11"/>
    <p:sldId id="1314" r:id="rId12"/>
    <p:sldId id="1290" r:id="rId13"/>
    <p:sldId id="1324" r:id="rId14"/>
    <p:sldId id="1303" r:id="rId15"/>
    <p:sldId id="1315" r:id="rId16"/>
    <p:sldId id="1304" r:id="rId17"/>
    <p:sldId id="1305" r:id="rId18"/>
    <p:sldId id="1306" r:id="rId19"/>
    <p:sldId id="1316" r:id="rId20"/>
    <p:sldId id="1317" r:id="rId21"/>
    <p:sldId id="1293" r:id="rId22"/>
    <p:sldId id="1307" r:id="rId23"/>
    <p:sldId id="1308" r:id="rId24"/>
    <p:sldId id="1323" r:id="rId25"/>
    <p:sldId id="1318" r:id="rId26"/>
    <p:sldId id="263" r:id="rId27"/>
    <p:sldId id="1319" r:id="rId28"/>
    <p:sldId id="1320" r:id="rId29"/>
    <p:sldId id="1139" r:id="rId30"/>
  </p:sldIdLst>
  <p:sldSz cx="9144000" cy="6858000" type="screen4x3"/>
  <p:notesSz cx="6858000" cy="9144000"/>
  <p:defaultTextStyle>
    <a:defPPr>
      <a:defRPr lang="de-CH"/>
    </a:defPPr>
    <a:lvl1pPr algn="r" rtl="0" fontAlgn="base">
      <a:spcBef>
        <a:spcPct val="0"/>
      </a:spcBef>
      <a:spcAft>
        <a:spcPct val="0"/>
      </a:spcAft>
      <a:defRPr sz="3600" kern="1200">
        <a:solidFill>
          <a:schemeClr val="tx1"/>
        </a:solidFill>
        <a:latin typeface="Arial" charset="0"/>
        <a:ea typeface="+mn-ea"/>
        <a:cs typeface="+mn-cs"/>
      </a:defRPr>
    </a:lvl1pPr>
    <a:lvl2pPr marL="457200" algn="r" rtl="0" fontAlgn="base">
      <a:spcBef>
        <a:spcPct val="0"/>
      </a:spcBef>
      <a:spcAft>
        <a:spcPct val="0"/>
      </a:spcAft>
      <a:defRPr sz="3600" kern="1200">
        <a:solidFill>
          <a:schemeClr val="tx1"/>
        </a:solidFill>
        <a:latin typeface="Arial" charset="0"/>
        <a:ea typeface="+mn-ea"/>
        <a:cs typeface="+mn-cs"/>
      </a:defRPr>
    </a:lvl2pPr>
    <a:lvl3pPr marL="914400" algn="r" rtl="0" fontAlgn="base">
      <a:spcBef>
        <a:spcPct val="0"/>
      </a:spcBef>
      <a:spcAft>
        <a:spcPct val="0"/>
      </a:spcAft>
      <a:defRPr sz="3600" kern="1200">
        <a:solidFill>
          <a:schemeClr val="tx1"/>
        </a:solidFill>
        <a:latin typeface="Arial" charset="0"/>
        <a:ea typeface="+mn-ea"/>
        <a:cs typeface="+mn-cs"/>
      </a:defRPr>
    </a:lvl3pPr>
    <a:lvl4pPr marL="1371600" algn="r" rtl="0" fontAlgn="base">
      <a:spcBef>
        <a:spcPct val="0"/>
      </a:spcBef>
      <a:spcAft>
        <a:spcPct val="0"/>
      </a:spcAft>
      <a:defRPr sz="3600" kern="1200">
        <a:solidFill>
          <a:schemeClr val="tx1"/>
        </a:solidFill>
        <a:latin typeface="Arial" charset="0"/>
        <a:ea typeface="+mn-ea"/>
        <a:cs typeface="+mn-cs"/>
      </a:defRPr>
    </a:lvl4pPr>
    <a:lvl5pPr marL="1828800" algn="r" rtl="0" fontAlgn="base">
      <a:spcBef>
        <a:spcPct val="0"/>
      </a:spcBef>
      <a:spcAft>
        <a:spcPct val="0"/>
      </a:spcAft>
      <a:defRPr sz="3600" kern="1200">
        <a:solidFill>
          <a:schemeClr val="tx1"/>
        </a:solidFill>
        <a:latin typeface="Arial" charset="0"/>
        <a:ea typeface="+mn-ea"/>
        <a:cs typeface="+mn-cs"/>
      </a:defRPr>
    </a:lvl5pPr>
    <a:lvl6pPr marL="2286000" algn="l" defTabSz="914400" rtl="0" eaLnBrk="1" latinLnBrk="0" hangingPunct="1">
      <a:defRPr sz="3600" kern="1200">
        <a:solidFill>
          <a:schemeClr val="tx1"/>
        </a:solidFill>
        <a:latin typeface="Arial" charset="0"/>
        <a:ea typeface="+mn-ea"/>
        <a:cs typeface="+mn-cs"/>
      </a:defRPr>
    </a:lvl6pPr>
    <a:lvl7pPr marL="2743200" algn="l" defTabSz="914400" rtl="0" eaLnBrk="1" latinLnBrk="0" hangingPunct="1">
      <a:defRPr sz="3600" kern="1200">
        <a:solidFill>
          <a:schemeClr val="tx1"/>
        </a:solidFill>
        <a:latin typeface="Arial" charset="0"/>
        <a:ea typeface="+mn-ea"/>
        <a:cs typeface="+mn-cs"/>
      </a:defRPr>
    </a:lvl7pPr>
    <a:lvl8pPr marL="3200400" algn="l" defTabSz="914400" rtl="0" eaLnBrk="1" latinLnBrk="0" hangingPunct="1">
      <a:defRPr sz="3600" kern="1200">
        <a:solidFill>
          <a:schemeClr val="tx1"/>
        </a:solidFill>
        <a:latin typeface="Arial" charset="0"/>
        <a:ea typeface="+mn-ea"/>
        <a:cs typeface="+mn-cs"/>
      </a:defRPr>
    </a:lvl8pPr>
    <a:lvl9pPr marL="3657600" algn="l" defTabSz="914400" rtl="0" eaLnBrk="1" latinLnBrk="0" hangingPunct="1">
      <a:defRPr sz="36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C0000"/>
    <a:srgbClr val="FFFFFF"/>
    <a:srgbClr val="FFFF00"/>
    <a:srgbClr val="F8F8F8"/>
    <a:srgbClr val="4D4D4D"/>
    <a:srgbClr val="FFFF66"/>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19" autoAdjust="0"/>
    <p:restoredTop sz="94664" autoAdjust="0"/>
  </p:normalViewPr>
  <p:slideViewPr>
    <p:cSldViewPr>
      <p:cViewPr>
        <p:scale>
          <a:sx n="132" d="100"/>
          <a:sy n="132" d="100"/>
        </p:scale>
        <p:origin x="-1140"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fld id="{4DB12BF2-292F-4491-B1CF-D7E9A71CC221}" type="slidenum">
              <a:rPr lang="de-DE"/>
              <a:pPr/>
              <a:t>‹Nr.›</a:t>
            </a:fld>
            <a:endParaRPr lang="de-DE"/>
          </a:p>
        </p:txBody>
      </p:sp>
    </p:spTree>
    <p:extLst>
      <p:ext uri="{BB962C8B-B14F-4D97-AF65-F5344CB8AC3E}">
        <p14:creationId xmlns:p14="http://schemas.microsoft.com/office/powerpoint/2010/main" val="171709249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8C578B60-9EBD-4DFB-B85C-4B8DF6BF174B}"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21D3F9F7-D5D1-487B-AB72-C6C721284844}" type="slidenum">
              <a:rPr lang="de-CH"/>
              <a:pPr/>
              <a:t>‹Nr.›</a:t>
            </a:fld>
            <a:endParaRPr lang="de-CH"/>
          </a:p>
        </p:txBody>
      </p:sp>
    </p:spTree>
    <p:extLst>
      <p:ext uri="{BB962C8B-B14F-4D97-AF65-F5344CB8AC3E}">
        <p14:creationId xmlns:p14="http://schemas.microsoft.com/office/powerpoint/2010/main" val="1298243365"/>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9914365-EB56-49BA-96BA-0E79FD9502E0}" type="slidenum">
              <a:rPr lang="de-CH"/>
              <a:pPr/>
              <a:t>‹Nr.›</a:t>
            </a:fld>
            <a:endParaRPr lang="de-CH"/>
          </a:p>
        </p:txBody>
      </p:sp>
    </p:spTree>
    <p:extLst>
      <p:ext uri="{BB962C8B-B14F-4D97-AF65-F5344CB8AC3E}">
        <p14:creationId xmlns:p14="http://schemas.microsoft.com/office/powerpoint/2010/main" val="658484809"/>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pPr lvl="0"/>
            <a:r>
              <a:rPr lang="de-CH" noProof="0" smtClean="0"/>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C20F42F5-E626-4982-B542-A2C3D94C64F5}"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B7F98BD-6C1F-40CF-9338-01940B9B3D3A}" type="slidenum">
              <a:rPr lang="de-CH"/>
              <a:pPr/>
              <a:t>‹Nr.›</a:t>
            </a:fld>
            <a:endParaRPr lang="de-CH"/>
          </a:p>
        </p:txBody>
      </p:sp>
    </p:spTree>
    <p:extLst>
      <p:ext uri="{BB962C8B-B14F-4D97-AF65-F5344CB8AC3E}">
        <p14:creationId xmlns:p14="http://schemas.microsoft.com/office/powerpoint/2010/main" val="1652809157"/>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7A6A2BF7-34BF-46DD-8D89-29BBABDA487D}" type="slidenum">
              <a:rPr lang="de-CH"/>
              <a:pPr/>
              <a:t>‹Nr.›</a:t>
            </a:fld>
            <a:endParaRPr lang="de-CH"/>
          </a:p>
        </p:txBody>
      </p:sp>
    </p:spTree>
    <p:extLst>
      <p:ext uri="{BB962C8B-B14F-4D97-AF65-F5344CB8AC3E}">
        <p14:creationId xmlns:p14="http://schemas.microsoft.com/office/powerpoint/2010/main" val="1705426764"/>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125746D1-D41C-442D-9629-450AA46F8931}" type="slidenum">
              <a:rPr lang="de-CH"/>
              <a:pPr/>
              <a:t>‹Nr.›</a:t>
            </a:fld>
            <a:endParaRPr lang="de-CH"/>
          </a:p>
        </p:txBody>
      </p:sp>
    </p:spTree>
    <p:extLst>
      <p:ext uri="{BB962C8B-B14F-4D97-AF65-F5344CB8AC3E}">
        <p14:creationId xmlns:p14="http://schemas.microsoft.com/office/powerpoint/2010/main" val="1496607793"/>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0EB6B23C-137E-40D5-97C9-6125AF774758}" type="slidenum">
              <a:rPr lang="de-CH"/>
              <a:pPr/>
              <a:t>‹Nr.›</a:t>
            </a:fld>
            <a:endParaRPr lang="de-CH"/>
          </a:p>
        </p:txBody>
      </p:sp>
    </p:spTree>
    <p:extLst>
      <p:ext uri="{BB962C8B-B14F-4D97-AF65-F5344CB8AC3E}">
        <p14:creationId xmlns:p14="http://schemas.microsoft.com/office/powerpoint/2010/main" val="1750127652"/>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40EF40C3-9C74-4A56-9834-B13889F6B445}" type="slidenum">
              <a:rPr lang="de-CH"/>
              <a:pPr/>
              <a:t>‹Nr.›</a:t>
            </a:fld>
            <a:endParaRPr lang="de-CH"/>
          </a:p>
        </p:txBody>
      </p:sp>
    </p:spTree>
    <p:extLst>
      <p:ext uri="{BB962C8B-B14F-4D97-AF65-F5344CB8AC3E}">
        <p14:creationId xmlns:p14="http://schemas.microsoft.com/office/powerpoint/2010/main" val="2683165381"/>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311F03B4-BD11-493E-906D-35AEFBD49917}" type="slidenum">
              <a:rPr lang="de-CH"/>
              <a:pPr/>
              <a:t>‹Nr.›</a:t>
            </a:fld>
            <a:endParaRPr lang="de-CH"/>
          </a:p>
        </p:txBody>
      </p:sp>
    </p:spTree>
    <p:extLst>
      <p:ext uri="{BB962C8B-B14F-4D97-AF65-F5344CB8AC3E}">
        <p14:creationId xmlns:p14="http://schemas.microsoft.com/office/powerpoint/2010/main" val="2575680623"/>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234E0CA8-2978-47F8-9309-81F94E7DCE1F}" type="slidenum">
              <a:rPr lang="de-CH"/>
              <a:pPr/>
              <a:t>‹Nr.›</a:t>
            </a:fld>
            <a:endParaRPr lang="de-CH"/>
          </a:p>
        </p:txBody>
      </p:sp>
    </p:spTree>
    <p:extLst>
      <p:ext uri="{BB962C8B-B14F-4D97-AF65-F5344CB8AC3E}">
        <p14:creationId xmlns:p14="http://schemas.microsoft.com/office/powerpoint/2010/main" val="3467300164"/>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07F229C-F504-4F25-8D4D-807F4B3F4A9E}" type="slidenum">
              <a:rPr lang="de-CH"/>
              <a:pPr/>
              <a:t>‹Nr.›</a:t>
            </a:fld>
            <a:endParaRPr lang="de-CH"/>
          </a:p>
        </p:txBody>
      </p:sp>
    </p:spTree>
    <p:extLst>
      <p:ext uri="{BB962C8B-B14F-4D97-AF65-F5344CB8AC3E}">
        <p14:creationId xmlns:p14="http://schemas.microsoft.com/office/powerpoint/2010/main" val="967932901"/>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EACC1FB0-9495-4B70-891E-665D39E5E4FE}" type="slidenum">
              <a:rPr lang="de-CH"/>
              <a:pPr/>
              <a:t>‹Nr.›</a:t>
            </a:fld>
            <a:endParaRPr lang="de-CH"/>
          </a:p>
        </p:txBody>
      </p:sp>
    </p:spTree>
    <p:extLst>
      <p:ext uri="{BB962C8B-B14F-4D97-AF65-F5344CB8AC3E}">
        <p14:creationId xmlns:p14="http://schemas.microsoft.com/office/powerpoint/2010/main" val="3084423174"/>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65D7C105-0862-4326-87FD-6357291399C5}" type="slidenum">
              <a:rPr lang="de-CH"/>
              <a:pPr/>
              <a:t>‹Nr.›</a:t>
            </a:fld>
            <a:endParaRPr lang="de-CH"/>
          </a:p>
        </p:txBody>
      </p:sp>
    </p:spTree>
    <p:extLst>
      <p:ext uri="{BB962C8B-B14F-4D97-AF65-F5344CB8AC3E}">
        <p14:creationId xmlns:p14="http://schemas.microsoft.com/office/powerpoint/2010/main" val="294276038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649EC5F-7AA2-4A90-BF56-7B8FF76D762A}" type="slidenum">
              <a:rPr lang="de-CH"/>
              <a:pPr/>
              <a:t>‹Nr.›</a:t>
            </a:fld>
            <a:endParaRPr lang="de-CH"/>
          </a:p>
        </p:txBody>
      </p:sp>
    </p:spTree>
    <p:extLst>
      <p:ext uri="{BB962C8B-B14F-4D97-AF65-F5344CB8AC3E}">
        <p14:creationId xmlns:p14="http://schemas.microsoft.com/office/powerpoint/2010/main" val="255832569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537BD8F-DB31-43A6-82C6-E72EF9D4C239}" type="slidenum">
              <a:rPr lang="de-CH"/>
              <a:pPr/>
              <a:t>‹Nr.›</a:t>
            </a:fld>
            <a:endParaRPr lang="de-CH"/>
          </a:p>
        </p:txBody>
      </p:sp>
    </p:spTree>
    <p:extLst>
      <p:ext uri="{BB962C8B-B14F-4D97-AF65-F5344CB8AC3E}">
        <p14:creationId xmlns:p14="http://schemas.microsoft.com/office/powerpoint/2010/main" val="238896270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7D11DCF-0088-4789-89DE-5D2C36539C9F}" type="slidenum">
              <a:rPr lang="de-CH"/>
              <a:pPr/>
              <a:t>‹Nr.›</a:t>
            </a:fld>
            <a:endParaRPr lang="de-CH"/>
          </a:p>
        </p:txBody>
      </p:sp>
    </p:spTree>
    <p:extLst>
      <p:ext uri="{BB962C8B-B14F-4D97-AF65-F5344CB8AC3E}">
        <p14:creationId xmlns:p14="http://schemas.microsoft.com/office/powerpoint/2010/main" val="438502456"/>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51EC13A9-1131-4471-B7B4-36032D8AEF89}" type="slidenum">
              <a:rPr lang="de-CH"/>
              <a:pPr/>
              <a:t>‹Nr.›</a:t>
            </a:fld>
            <a:endParaRPr lang="de-CH"/>
          </a:p>
        </p:txBody>
      </p:sp>
    </p:spTree>
    <p:extLst>
      <p:ext uri="{BB962C8B-B14F-4D97-AF65-F5344CB8AC3E}">
        <p14:creationId xmlns:p14="http://schemas.microsoft.com/office/powerpoint/2010/main" val="2154479582"/>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B1C87F2E-9685-4E34-B850-FF141B203478}" type="slidenum">
              <a:rPr lang="de-CH"/>
              <a:pPr/>
              <a:t>‹Nr.›</a:t>
            </a:fld>
            <a:endParaRPr lang="de-CH"/>
          </a:p>
        </p:txBody>
      </p:sp>
    </p:spTree>
    <p:extLst>
      <p:ext uri="{BB962C8B-B14F-4D97-AF65-F5344CB8AC3E}">
        <p14:creationId xmlns:p14="http://schemas.microsoft.com/office/powerpoint/2010/main" val="530369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3BF91041-60C2-4AFD-89AD-8840B5A64889}" type="slidenum">
              <a:rPr lang="de-CH"/>
              <a:pPr/>
              <a:t>‹Nr.›</a:t>
            </a:fld>
            <a:endParaRPr lang="de-CH"/>
          </a:p>
        </p:txBody>
      </p:sp>
    </p:spTree>
    <p:extLst>
      <p:ext uri="{BB962C8B-B14F-4D97-AF65-F5344CB8AC3E}">
        <p14:creationId xmlns:p14="http://schemas.microsoft.com/office/powerpoint/2010/main" val="3404086854"/>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FF841E44-8CF1-42C5-B4A4-5BFB62111814}" type="slidenum">
              <a:rPr lang="de-CH"/>
              <a:pPr/>
              <a:t>‹Nr.›</a:t>
            </a:fld>
            <a:endParaRPr lang="de-CH"/>
          </a:p>
        </p:txBody>
      </p:sp>
    </p:spTree>
    <p:extLst>
      <p:ext uri="{BB962C8B-B14F-4D97-AF65-F5344CB8AC3E}">
        <p14:creationId xmlns:p14="http://schemas.microsoft.com/office/powerpoint/2010/main" val="3758867243"/>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0002D6-8AD0-4E7A-90BA-0333C229CCC0}" type="slidenum">
              <a:rPr lang="de-CH"/>
              <a:pPr/>
              <a:t>‹Nr.›</a:t>
            </a:fld>
            <a:endParaRPr lang="de-CH"/>
          </a:p>
        </p:txBody>
      </p:sp>
    </p:spTree>
    <p:extLst>
      <p:ext uri="{BB962C8B-B14F-4D97-AF65-F5344CB8AC3E}">
        <p14:creationId xmlns:p14="http://schemas.microsoft.com/office/powerpoint/2010/main" val="3855185801"/>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fld id="{9CB2E885-95B3-4570-B9E0-EA0715C2BC8D}"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fld id="{B9F845E8-8C8B-4E47-AB34-996A5316B167}"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6363" y="127000"/>
            <a:ext cx="8929687" cy="2751522"/>
          </a:xfrm>
          <a:noFill/>
        </p:spPr>
        <p:txBody>
          <a:bodyPr anchor="t">
            <a:spAutoFit/>
          </a:bodyPr>
          <a:lstStyle/>
          <a:p>
            <a:pPr algn="l"/>
            <a:r>
              <a:rPr lang="de-CH" sz="7200" dirty="0" smtClean="0">
                <a:ln>
                  <a:solidFill>
                    <a:srgbClr val="000000"/>
                  </a:solidFill>
                </a:ln>
                <a:solidFill>
                  <a:schemeClr val="bg1"/>
                </a:solidFill>
              </a:rPr>
              <a:t>Habe ich Schuld, die Vergebung braucht?</a:t>
            </a:r>
            <a:r>
              <a:rPr lang="de-DE" sz="7200" dirty="0" smtClean="0">
                <a:ln>
                  <a:solidFill>
                    <a:srgbClr val="000000"/>
                  </a:solidFill>
                </a:ln>
                <a:solidFill>
                  <a:schemeClr val="bg1"/>
                </a:solidFill>
              </a:rPr>
              <a:t> </a:t>
            </a:r>
            <a:endParaRPr lang="de-CH" sz="7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2226" name="Rectangle 2"/>
          <p:cNvSpPr>
            <a:spLocks noGrp="1" noChangeArrowheads="1"/>
          </p:cNvSpPr>
          <p:nvPr>
            <p:ph type="ctrTitle"/>
          </p:nvPr>
        </p:nvSpPr>
        <p:spPr>
          <a:xfrm>
            <a:off x="107950" y="66675"/>
            <a:ext cx="9036050" cy="30194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4800" dirty="0">
                <a:ln>
                  <a:solidFill>
                    <a:srgbClr val="000000"/>
                  </a:solidFill>
                </a:ln>
              </a:rPr>
              <a:t>„Sie wissen genau, dass die, die so handeln, nach Gottes gerechtem Urteil den Tod verdienen.“</a:t>
            </a:r>
          </a:p>
        </p:txBody>
      </p:sp>
      <p:sp>
        <p:nvSpPr>
          <p:cNvPr id="1332227" name="Rectangle 3"/>
          <p:cNvSpPr>
            <a:spLocks noChangeArrowheads="1"/>
          </p:cNvSpPr>
          <p:nvPr/>
        </p:nvSpPr>
        <p:spPr bwMode="auto">
          <a:xfrm>
            <a:off x="3563938" y="3068638"/>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Römer-Brief 1,32</a:t>
            </a: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307651" name="Text Box 3"/>
          <p:cNvSpPr txBox="1">
            <a:spLocks noChangeArrowheads="1"/>
          </p:cNvSpPr>
          <p:nvPr/>
        </p:nvSpPr>
        <p:spPr bwMode="auto">
          <a:xfrm>
            <a:off x="468313" y="260350"/>
            <a:ext cx="82804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marL="609600" indent="-609600" algn="l">
              <a:defRPr sz="2400">
                <a:solidFill>
                  <a:schemeClr val="tx1"/>
                </a:solidFill>
                <a:latin typeface="Arial" charset="0"/>
              </a:defRPr>
            </a:lvl1pPr>
            <a:lvl2pPr marL="1066800" indent="-609600" algn="l">
              <a:defRPr sz="2400">
                <a:solidFill>
                  <a:schemeClr val="tx1"/>
                </a:solidFill>
                <a:latin typeface="Arial" charset="0"/>
              </a:defRPr>
            </a:lvl2pPr>
            <a:lvl3pPr marL="1524000" indent="-609600" algn="l">
              <a:defRPr sz="2400">
                <a:solidFill>
                  <a:schemeClr val="tx1"/>
                </a:solidFill>
                <a:latin typeface="Arial" charset="0"/>
              </a:defRPr>
            </a:lvl3pPr>
            <a:lvl4pPr marL="1981200" indent="-609600" algn="l">
              <a:defRPr sz="2400">
                <a:solidFill>
                  <a:schemeClr val="tx1"/>
                </a:solidFill>
                <a:latin typeface="Arial" charset="0"/>
              </a:defRPr>
            </a:lvl4pPr>
            <a:lvl5pPr marL="2438400" indent="-609600" algn="l">
              <a:defRPr sz="2400">
                <a:solidFill>
                  <a:schemeClr val="tx1"/>
                </a:solidFill>
                <a:latin typeface="Arial" charset="0"/>
              </a:defRPr>
            </a:lvl5pPr>
            <a:lvl6pPr marL="2895600" indent="-609600" fontAlgn="base">
              <a:spcBef>
                <a:spcPct val="0"/>
              </a:spcBef>
              <a:spcAft>
                <a:spcPct val="0"/>
              </a:spcAft>
              <a:defRPr sz="2400">
                <a:solidFill>
                  <a:schemeClr val="tx1"/>
                </a:solidFill>
                <a:latin typeface="Arial" charset="0"/>
              </a:defRPr>
            </a:lvl6pPr>
            <a:lvl7pPr marL="3352800" indent="-609600" fontAlgn="base">
              <a:spcBef>
                <a:spcPct val="0"/>
              </a:spcBef>
              <a:spcAft>
                <a:spcPct val="0"/>
              </a:spcAft>
              <a:defRPr sz="2400">
                <a:solidFill>
                  <a:schemeClr val="tx1"/>
                </a:solidFill>
                <a:latin typeface="Arial" charset="0"/>
              </a:defRPr>
            </a:lvl7pPr>
            <a:lvl8pPr marL="3810000" indent="-609600" fontAlgn="base">
              <a:spcBef>
                <a:spcPct val="0"/>
              </a:spcBef>
              <a:spcAft>
                <a:spcPct val="0"/>
              </a:spcAft>
              <a:defRPr sz="2400">
                <a:solidFill>
                  <a:schemeClr val="tx1"/>
                </a:solidFill>
                <a:latin typeface="Arial" charset="0"/>
              </a:defRPr>
            </a:lvl8pPr>
            <a:lvl9pPr marL="4267200" indent="-609600" fontAlgn="base">
              <a:spcBef>
                <a:spcPct val="0"/>
              </a:spcBef>
              <a:spcAft>
                <a:spcPct val="0"/>
              </a:spcAft>
              <a:defRPr sz="2400">
                <a:solidFill>
                  <a:schemeClr val="tx1"/>
                </a:solidFill>
                <a:latin typeface="Arial" charset="0"/>
              </a:defRPr>
            </a:lvl9pPr>
          </a:lstStyle>
          <a:p>
            <a:pPr>
              <a:spcBef>
                <a:spcPct val="50000"/>
              </a:spcBef>
            </a:pPr>
            <a:r>
              <a:rPr lang="de-CH" sz="5400" dirty="0">
                <a:ln>
                  <a:solidFill>
                    <a:srgbClr val="000000"/>
                  </a:solidFill>
                </a:ln>
                <a:solidFill>
                  <a:schemeClr val="bg1"/>
                </a:solidFill>
                <a:latin typeface="Arial Rounded MT Bold" pitchFamily="34" charset="0"/>
              </a:rPr>
              <a:t>II. Die Realität des „guten“ Menschen</a:t>
            </a:r>
          </a:p>
        </p:txBody>
      </p:sp>
    </p:spTree>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13393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160" y="260647"/>
            <a:ext cx="2808312" cy="457754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Lst>
        </p:spPr>
      </p:pic>
    </p:spTree>
    <p:extLst>
      <p:ext uri="{BB962C8B-B14F-4D97-AF65-F5344CB8AC3E}">
        <p14:creationId xmlns:p14="http://schemas.microsoft.com/office/powerpoint/2010/main" val="1306735982"/>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320962" name="Rectangle 2"/>
          <p:cNvSpPr>
            <a:spLocks noGrp="1" noChangeArrowheads="1"/>
          </p:cNvSpPr>
          <p:nvPr>
            <p:ph type="ctrTitle"/>
          </p:nvPr>
        </p:nvSpPr>
        <p:spPr>
          <a:xfrm>
            <a:off x="107950" y="115888"/>
            <a:ext cx="8856663" cy="14319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a:t>Jeder von uns ist zu abscheulichen Taten fähig. </a:t>
            </a:r>
          </a:p>
        </p:txBody>
      </p:sp>
    </p:spTree>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333250" name="Rectangle 2"/>
          <p:cNvSpPr>
            <a:spLocks noGrp="1" noChangeArrowheads="1"/>
          </p:cNvSpPr>
          <p:nvPr>
            <p:ph type="ctrTitle"/>
          </p:nvPr>
        </p:nvSpPr>
        <p:spPr>
          <a:xfrm>
            <a:off x="4500563" y="115888"/>
            <a:ext cx="4392612" cy="17399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3600"/>
              <a:t>Jeder von uns ist zu abscheulichen Taten fähig. </a:t>
            </a:r>
          </a:p>
        </p:txBody>
      </p:sp>
      <p:pic>
        <p:nvPicPr>
          <p:cNvPr id="1333252" name="Picture 4" descr="Luzifer-Effek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4221163" cy="5902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1986" name="Rectangle 2"/>
          <p:cNvSpPr>
            <a:spLocks noGrp="1" noChangeArrowheads="1"/>
          </p:cNvSpPr>
          <p:nvPr>
            <p:ph type="ctrTitle"/>
          </p:nvPr>
        </p:nvSpPr>
        <p:spPr>
          <a:xfrm>
            <a:off x="2916238" y="66675"/>
            <a:ext cx="5903912" cy="34778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dirty="0">
                <a:ln>
                  <a:solidFill>
                    <a:srgbClr val="000000"/>
                  </a:solidFill>
                </a:ln>
              </a:rPr>
              <a:t>„Ich tue nicht das Gute, das ich tun will, sondern das Böse, das ich nicht tun will.“</a:t>
            </a:r>
          </a:p>
        </p:txBody>
      </p:sp>
      <p:sp>
        <p:nvSpPr>
          <p:cNvPr id="1321987" name="Rectangle 3"/>
          <p:cNvSpPr>
            <a:spLocks noChangeArrowheads="1"/>
          </p:cNvSpPr>
          <p:nvPr/>
        </p:nvSpPr>
        <p:spPr bwMode="auto">
          <a:xfrm>
            <a:off x="3563887" y="3645024"/>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Römer-Brief 7,19</a:t>
            </a:r>
          </a:p>
        </p:txBody>
      </p:sp>
    </p:spTree>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3010" name="Rectangle 2"/>
          <p:cNvSpPr>
            <a:spLocks noGrp="1" noChangeArrowheads="1"/>
          </p:cNvSpPr>
          <p:nvPr>
            <p:ph type="ctrTitle"/>
          </p:nvPr>
        </p:nvSpPr>
        <p:spPr>
          <a:xfrm>
            <a:off x="107950" y="66675"/>
            <a:ext cx="9036050" cy="39370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3600" dirty="0">
                <a:ln>
                  <a:solidFill>
                    <a:srgbClr val="000000"/>
                  </a:solidFill>
                </a:ln>
              </a:rPr>
              <a:t>„Und obwohl sie genau wissen, dass die, die so handeln, nach Gottes gerechtem Urteil den Tod verdienen, lassen sie sich nicht von ihrem Tun abbringen, im Gegenteil, sie finden es sogar noch gut, wenn andere genauso verkehrt handeln wie sie.“</a:t>
            </a:r>
          </a:p>
        </p:txBody>
      </p:sp>
      <p:sp>
        <p:nvSpPr>
          <p:cNvPr id="1323011" name="Rectangle 3"/>
          <p:cNvSpPr>
            <a:spLocks noChangeArrowheads="1"/>
          </p:cNvSpPr>
          <p:nvPr/>
        </p:nvSpPr>
        <p:spPr bwMode="auto">
          <a:xfrm>
            <a:off x="3635375" y="4221163"/>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Römer-Brief 1,32</a:t>
            </a:r>
          </a:p>
        </p:txBody>
      </p:sp>
    </p:spTree>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4034" name="Rectangle 2"/>
          <p:cNvSpPr>
            <a:spLocks noGrp="1" noChangeArrowheads="1"/>
          </p:cNvSpPr>
          <p:nvPr>
            <p:ph type="ctrTitle"/>
          </p:nvPr>
        </p:nvSpPr>
        <p:spPr>
          <a:xfrm>
            <a:off x="107950" y="66675"/>
            <a:ext cx="8640763" cy="212365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dirty="0">
                <a:ln>
                  <a:solidFill>
                    <a:srgbClr val="000000"/>
                  </a:solidFill>
                </a:ln>
              </a:rPr>
              <a:t>„Der, der handelt, bin nicht mehr ich, sondern die Sünde, die in mir wohnt.“</a:t>
            </a:r>
          </a:p>
        </p:txBody>
      </p:sp>
      <p:sp>
        <p:nvSpPr>
          <p:cNvPr id="1324035" name="Rectangle 3"/>
          <p:cNvSpPr>
            <a:spLocks noChangeArrowheads="1"/>
          </p:cNvSpPr>
          <p:nvPr/>
        </p:nvSpPr>
        <p:spPr bwMode="auto">
          <a:xfrm>
            <a:off x="3276600" y="299720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Römer-Brief 7,17</a:t>
            </a:r>
          </a:p>
        </p:txBody>
      </p:sp>
    </p:spTree>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4274" name="Rectangle 2"/>
          <p:cNvSpPr>
            <a:spLocks noGrp="1" noChangeArrowheads="1"/>
          </p:cNvSpPr>
          <p:nvPr>
            <p:ph type="ctrTitle"/>
          </p:nvPr>
        </p:nvSpPr>
        <p:spPr>
          <a:xfrm>
            <a:off x="1403350" y="66675"/>
            <a:ext cx="7489825" cy="283845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3600" dirty="0">
                <a:ln>
                  <a:solidFill>
                    <a:srgbClr val="000000"/>
                  </a:solidFill>
                </a:ln>
              </a:rPr>
              <a:t>„Ich unglückseliger Mensch! Mein ganzes Dasein ist dem Tod verfallen. Wird mich denn niemand aus diesem elenden Zustand befreien?“</a:t>
            </a:r>
          </a:p>
        </p:txBody>
      </p:sp>
      <p:sp>
        <p:nvSpPr>
          <p:cNvPr id="1334275" name="Rectangle 3"/>
          <p:cNvSpPr>
            <a:spLocks noChangeArrowheads="1"/>
          </p:cNvSpPr>
          <p:nvPr/>
        </p:nvSpPr>
        <p:spPr bwMode="auto">
          <a:xfrm>
            <a:off x="3708400" y="3716338"/>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Römer-Brief 7,24</a:t>
            </a:r>
          </a:p>
        </p:txBody>
      </p:sp>
    </p:spTree>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335299" name="Text Box 3"/>
          <p:cNvSpPr txBox="1">
            <a:spLocks noChangeArrowheads="1"/>
          </p:cNvSpPr>
          <p:nvPr/>
        </p:nvSpPr>
        <p:spPr bwMode="auto">
          <a:xfrm>
            <a:off x="179388" y="260350"/>
            <a:ext cx="8964612" cy="9144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marL="609600" indent="-609600" algn="l">
              <a:defRPr sz="2400">
                <a:solidFill>
                  <a:schemeClr val="tx1"/>
                </a:solidFill>
                <a:latin typeface="Arial" charset="0"/>
              </a:defRPr>
            </a:lvl1pPr>
            <a:lvl2pPr marL="1066800" indent="-609600" algn="l">
              <a:defRPr sz="2400">
                <a:solidFill>
                  <a:schemeClr val="tx1"/>
                </a:solidFill>
                <a:latin typeface="Arial" charset="0"/>
              </a:defRPr>
            </a:lvl2pPr>
            <a:lvl3pPr marL="1524000" indent="-609600" algn="l">
              <a:defRPr sz="2400">
                <a:solidFill>
                  <a:schemeClr val="tx1"/>
                </a:solidFill>
                <a:latin typeface="Arial" charset="0"/>
              </a:defRPr>
            </a:lvl3pPr>
            <a:lvl4pPr marL="1981200" indent="-609600" algn="l">
              <a:defRPr sz="2400">
                <a:solidFill>
                  <a:schemeClr val="tx1"/>
                </a:solidFill>
                <a:latin typeface="Arial" charset="0"/>
              </a:defRPr>
            </a:lvl4pPr>
            <a:lvl5pPr marL="2438400" indent="-609600" algn="l">
              <a:defRPr sz="2400">
                <a:solidFill>
                  <a:schemeClr val="tx1"/>
                </a:solidFill>
                <a:latin typeface="Arial" charset="0"/>
              </a:defRPr>
            </a:lvl5pPr>
            <a:lvl6pPr marL="2895600" indent="-609600" fontAlgn="base">
              <a:spcBef>
                <a:spcPct val="0"/>
              </a:spcBef>
              <a:spcAft>
                <a:spcPct val="0"/>
              </a:spcAft>
              <a:defRPr sz="2400">
                <a:solidFill>
                  <a:schemeClr val="tx1"/>
                </a:solidFill>
                <a:latin typeface="Arial" charset="0"/>
              </a:defRPr>
            </a:lvl6pPr>
            <a:lvl7pPr marL="3352800" indent="-609600" fontAlgn="base">
              <a:spcBef>
                <a:spcPct val="0"/>
              </a:spcBef>
              <a:spcAft>
                <a:spcPct val="0"/>
              </a:spcAft>
              <a:defRPr sz="2400">
                <a:solidFill>
                  <a:schemeClr val="tx1"/>
                </a:solidFill>
                <a:latin typeface="Arial" charset="0"/>
              </a:defRPr>
            </a:lvl7pPr>
            <a:lvl8pPr marL="3810000" indent="-609600" fontAlgn="base">
              <a:spcBef>
                <a:spcPct val="0"/>
              </a:spcBef>
              <a:spcAft>
                <a:spcPct val="0"/>
              </a:spcAft>
              <a:defRPr sz="2400">
                <a:solidFill>
                  <a:schemeClr val="tx1"/>
                </a:solidFill>
                <a:latin typeface="Arial" charset="0"/>
              </a:defRPr>
            </a:lvl8pPr>
            <a:lvl9pPr marL="4267200" indent="-609600" fontAlgn="base">
              <a:spcBef>
                <a:spcPct val="0"/>
              </a:spcBef>
              <a:spcAft>
                <a:spcPct val="0"/>
              </a:spcAft>
              <a:defRPr sz="2400">
                <a:solidFill>
                  <a:schemeClr val="tx1"/>
                </a:solidFill>
                <a:latin typeface="Arial" charset="0"/>
              </a:defRPr>
            </a:lvl9pPr>
          </a:lstStyle>
          <a:p>
            <a:pPr>
              <a:spcBef>
                <a:spcPct val="50000"/>
              </a:spcBef>
            </a:pPr>
            <a:r>
              <a:rPr lang="de-CH" sz="5400" dirty="0">
                <a:ln>
                  <a:solidFill>
                    <a:srgbClr val="000000"/>
                  </a:solidFill>
                </a:ln>
                <a:solidFill>
                  <a:schemeClr val="bg1"/>
                </a:solidFill>
                <a:latin typeface="Arial Rounded MT Bold" pitchFamily="34" charset="0"/>
              </a:rPr>
              <a:t>III. </a:t>
            </a:r>
            <a:r>
              <a:rPr lang="de-CH" sz="5400" dirty="0" smtClean="0">
                <a:ln>
                  <a:solidFill>
                    <a:srgbClr val="000000"/>
                  </a:solidFill>
                </a:ln>
                <a:solidFill>
                  <a:schemeClr val="bg1"/>
                </a:solidFill>
                <a:latin typeface="Arial Rounded MT Bold" pitchFamily="34" charset="0"/>
              </a:rPr>
              <a:t>Die Schuld beseitigen!</a:t>
            </a:r>
            <a:endParaRPr lang="de-CH" sz="5400"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5000" b="-55000"/>
          </a:stretch>
        </a:blipFill>
        <a:effectLst/>
      </p:bgPr>
    </p:bg>
    <p:spTree>
      <p:nvGrpSpPr>
        <p:cNvPr id="1" name=""/>
        <p:cNvGrpSpPr/>
        <p:nvPr/>
      </p:nvGrpSpPr>
      <p:grpSpPr>
        <a:xfrm>
          <a:off x="0" y="0"/>
          <a:ext cx="0" cy="0"/>
          <a:chOff x="0" y="0"/>
          <a:chExt cx="0" cy="0"/>
        </a:xfrm>
      </p:grpSpPr>
      <p:sp>
        <p:nvSpPr>
          <p:cNvPr id="1286146" name="Rectangle 2"/>
          <p:cNvSpPr>
            <a:spLocks noGrp="1" noChangeArrowheads="1"/>
          </p:cNvSpPr>
          <p:nvPr>
            <p:ph type="ctrTitle"/>
          </p:nvPr>
        </p:nvSpPr>
        <p:spPr>
          <a:xfrm>
            <a:off x="107950" y="66675"/>
            <a:ext cx="6768306" cy="440120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4000" dirty="0">
                <a:ln>
                  <a:solidFill>
                    <a:srgbClr val="000000"/>
                  </a:solidFill>
                </a:ln>
              </a:rPr>
              <a:t>„Sie flehten die Berge und Felsen an: »Fallt doch auf uns und verbergt uns vor den Blicken dessen, der auf dem Thron sitzt, und vor dem Zorn des Lammes!“</a:t>
            </a:r>
          </a:p>
        </p:txBody>
      </p:sp>
      <p:sp>
        <p:nvSpPr>
          <p:cNvPr id="1286147" name="Rectangle 3"/>
          <p:cNvSpPr>
            <a:spLocks noChangeArrowheads="1"/>
          </p:cNvSpPr>
          <p:nvPr/>
        </p:nvSpPr>
        <p:spPr bwMode="auto">
          <a:xfrm>
            <a:off x="3851920" y="4149080"/>
            <a:ext cx="4826000" cy="4318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1800" dirty="0" smtClean="0">
                <a:ln>
                  <a:solidFill>
                    <a:srgbClr val="000000"/>
                  </a:solidFill>
                </a:ln>
                <a:solidFill>
                  <a:srgbClr val="FFFFFF"/>
                </a:solidFill>
                <a:latin typeface="Arial Rounded MT Bold" pitchFamily="34" charset="0"/>
              </a:rPr>
              <a:t>Offenbarung 6,16</a:t>
            </a:r>
            <a:endParaRPr lang="de-CH" sz="1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0" b="-50000"/>
          </a:stretch>
        </a:blipFill>
        <a:effectLst/>
      </p:bgPr>
    </p:bg>
    <p:spTree>
      <p:nvGrpSpPr>
        <p:cNvPr id="1" name=""/>
        <p:cNvGrpSpPr/>
        <p:nvPr/>
      </p:nvGrpSpPr>
      <p:grpSpPr>
        <a:xfrm>
          <a:off x="0" y="0"/>
          <a:ext cx="0" cy="0"/>
          <a:chOff x="0" y="0"/>
          <a:chExt cx="0" cy="0"/>
        </a:xfrm>
      </p:grpSpPr>
      <p:sp>
        <p:nvSpPr>
          <p:cNvPr id="1310722" name="Rectangle 2"/>
          <p:cNvSpPr>
            <a:spLocks noGrp="1" noChangeArrowheads="1"/>
          </p:cNvSpPr>
          <p:nvPr>
            <p:ph type="ctrTitle"/>
          </p:nvPr>
        </p:nvSpPr>
        <p:spPr>
          <a:xfrm>
            <a:off x="107950" y="66675"/>
            <a:ext cx="8856663" cy="4154984"/>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dirty="0">
                <a:ln>
                  <a:solidFill>
                    <a:srgbClr val="000000"/>
                  </a:solidFill>
                </a:ln>
              </a:rPr>
              <a:t>„Es macht keinen Unterschied, ob jemand Jude oder Nichtjude ist, alle haben gesündigt, und in ihrem Leben kommt Gottes Herrlichkeit nicht mehr zum Ausdruck</a:t>
            </a:r>
            <a:r>
              <a:rPr lang="de-CH" dirty="0" smtClean="0">
                <a:ln>
                  <a:solidFill>
                    <a:srgbClr val="000000"/>
                  </a:solidFill>
                </a:ln>
              </a:rPr>
              <a:t>.“</a:t>
            </a:r>
            <a:endParaRPr lang="de-CH" dirty="0">
              <a:ln>
                <a:solidFill>
                  <a:srgbClr val="000000"/>
                </a:solidFill>
              </a:ln>
            </a:endParaRPr>
          </a:p>
        </p:txBody>
      </p:sp>
      <p:sp>
        <p:nvSpPr>
          <p:cNvPr id="1310723" name="Rectangle 3"/>
          <p:cNvSpPr>
            <a:spLocks noChangeArrowheads="1"/>
          </p:cNvSpPr>
          <p:nvPr/>
        </p:nvSpPr>
        <p:spPr bwMode="auto">
          <a:xfrm>
            <a:off x="3617227" y="450912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smtClean="0">
                <a:ln>
                  <a:solidFill>
                    <a:srgbClr val="000000"/>
                  </a:solidFill>
                </a:ln>
                <a:solidFill>
                  <a:srgbClr val="FFFFFF"/>
                </a:solidFill>
                <a:latin typeface="Arial Rounded MT Bold" pitchFamily="34" charset="0"/>
              </a:rPr>
              <a:t>Römer-Brief 3,22-23</a:t>
            </a:r>
            <a:endParaRPr lang="de-CH" sz="2800" dirty="0">
              <a:ln>
                <a:solidFill>
                  <a:srgbClr val="000000"/>
                </a:solidFill>
              </a:ln>
              <a:solidFill>
                <a:srgbClr val="FFFFFF"/>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5058" name="Rectangle 2"/>
          <p:cNvSpPr>
            <a:spLocks noGrp="1" noChangeArrowheads="1"/>
          </p:cNvSpPr>
          <p:nvPr>
            <p:ph type="ctrTitle"/>
          </p:nvPr>
        </p:nvSpPr>
        <p:spPr>
          <a:xfrm>
            <a:off x="2987675" y="66675"/>
            <a:ext cx="5976938" cy="4154984"/>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dirty="0">
                <a:ln>
                  <a:solidFill>
                    <a:srgbClr val="000000"/>
                  </a:solidFill>
                </a:ln>
              </a:rPr>
              <a:t>„Ich bin verloren! Ich bin unwürdig, den Herrn zu preisen, und lebe unter einem Volk, das genauso unwürdig ist.“</a:t>
            </a:r>
          </a:p>
        </p:txBody>
      </p:sp>
      <p:sp>
        <p:nvSpPr>
          <p:cNvPr id="1325059" name="Rectangle 3"/>
          <p:cNvSpPr>
            <a:spLocks noChangeArrowheads="1"/>
          </p:cNvSpPr>
          <p:nvPr/>
        </p:nvSpPr>
        <p:spPr bwMode="auto">
          <a:xfrm>
            <a:off x="3635375" y="4437112"/>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Jesaja 6,5</a:t>
            </a:r>
          </a:p>
        </p:txBody>
      </p:sp>
    </p:spTree>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6082" name="Rectangle 2"/>
          <p:cNvSpPr>
            <a:spLocks noGrp="1" noChangeArrowheads="1"/>
          </p:cNvSpPr>
          <p:nvPr>
            <p:ph type="ctrTitle"/>
          </p:nvPr>
        </p:nvSpPr>
        <p:spPr>
          <a:xfrm>
            <a:off x="107950" y="66675"/>
            <a:ext cx="8856663" cy="25304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4000" dirty="0">
                <a:ln>
                  <a:solidFill>
                    <a:srgbClr val="000000"/>
                  </a:solidFill>
                </a:ln>
              </a:rPr>
              <a:t>„Die Glut hat deine Lippen berührt. Jetzt bist du von deiner Schuld befreit, deine Sünde ist dir vergeben.“</a:t>
            </a:r>
          </a:p>
        </p:txBody>
      </p:sp>
      <p:sp>
        <p:nvSpPr>
          <p:cNvPr id="1326083" name="Rectangle 3"/>
          <p:cNvSpPr>
            <a:spLocks noChangeArrowheads="1"/>
          </p:cNvSpPr>
          <p:nvPr/>
        </p:nvSpPr>
        <p:spPr bwMode="auto">
          <a:xfrm>
            <a:off x="3635375" y="5300663"/>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Jesaja 6,7</a:t>
            </a:r>
          </a:p>
        </p:txBody>
      </p:sp>
    </p:spTree>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7346" name="Rectangle 2"/>
          <p:cNvSpPr>
            <a:spLocks noGrp="1" noChangeArrowheads="1"/>
          </p:cNvSpPr>
          <p:nvPr>
            <p:ph type="ctrTitle"/>
          </p:nvPr>
        </p:nvSpPr>
        <p:spPr>
          <a:xfrm>
            <a:off x="35496" y="44624"/>
            <a:ext cx="8352482" cy="452431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„Den Schuldschein, der auf unseren Namen ausgestellt war und dessen Inhalt uns anklagte, weil wir die Forderungen des Gesetzes nicht erfüllt hatten, hat er für nicht mehr gültig erklärt. Er hat ihn ans Kreuz genagelt und damit für immer beseitigt.“</a:t>
            </a:r>
          </a:p>
        </p:txBody>
      </p:sp>
      <p:sp>
        <p:nvSpPr>
          <p:cNvPr id="1337347" name="Rectangle 3"/>
          <p:cNvSpPr>
            <a:spLocks noChangeArrowheads="1"/>
          </p:cNvSpPr>
          <p:nvPr/>
        </p:nvSpPr>
        <p:spPr bwMode="auto">
          <a:xfrm>
            <a:off x="3635896" y="414908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smtClean="0">
                <a:ln>
                  <a:solidFill>
                    <a:srgbClr val="000000"/>
                  </a:solidFill>
                </a:ln>
                <a:solidFill>
                  <a:srgbClr val="FFFFFF"/>
                </a:solidFill>
                <a:latin typeface="Arial Rounded MT Bold" pitchFamily="34" charset="0"/>
              </a:rPr>
              <a:t>Kolosser-Brief 2,14</a:t>
            </a:r>
            <a:endParaRPr lang="de-CH" sz="24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973182453"/>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6322" name="Rectangle 2"/>
          <p:cNvSpPr>
            <a:spLocks noGrp="1" noChangeArrowheads="1"/>
          </p:cNvSpPr>
          <p:nvPr>
            <p:ph type="ctrTitle"/>
          </p:nvPr>
        </p:nvSpPr>
        <p:spPr>
          <a:xfrm>
            <a:off x="107950" y="66675"/>
            <a:ext cx="5832475" cy="338772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3600" dirty="0">
                <a:ln>
                  <a:solidFill>
                    <a:srgbClr val="000000"/>
                  </a:solidFill>
                </a:ln>
              </a:rPr>
              <a:t>„Ja, in der Person von Christus hat Gott die Welt mit sich versöhnt, sodass er den Menschen ihre Verfehlungen nicht anrechnet.“</a:t>
            </a:r>
          </a:p>
        </p:txBody>
      </p:sp>
      <p:sp>
        <p:nvSpPr>
          <p:cNvPr id="1336323" name="Rectangle 3"/>
          <p:cNvSpPr>
            <a:spLocks noChangeArrowheads="1"/>
          </p:cNvSpPr>
          <p:nvPr/>
        </p:nvSpPr>
        <p:spPr bwMode="auto">
          <a:xfrm>
            <a:off x="3779838" y="5013325"/>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2.Korinther-Brief 5,19</a:t>
            </a:r>
          </a:p>
        </p:txBody>
      </p:sp>
    </p:spTree>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950" y="44450"/>
            <a:ext cx="7092950" cy="1152525"/>
          </a:xfrm>
        </p:spPr>
        <p:txBody>
          <a:bodyPr/>
          <a:lstStyle/>
          <a:p>
            <a:pPr algn="l"/>
            <a:r>
              <a:rPr lang="de-CH" sz="6600" dirty="0">
                <a:ln>
                  <a:solidFill>
                    <a:srgbClr val="000000"/>
                  </a:solidFill>
                </a:ln>
                <a:solidFill>
                  <a:schemeClr val="bg1"/>
                </a:solidFill>
              </a:rPr>
              <a:t>Schlussgedanke</a:t>
            </a:r>
            <a:r>
              <a:rPr lang="de-DE" sz="6600" dirty="0">
                <a:ln>
                  <a:solidFill>
                    <a:srgbClr val="000000"/>
                  </a:solidFill>
                </a:ln>
                <a:solidFill>
                  <a:schemeClr val="bg1"/>
                </a:solidFill>
              </a:rPr>
              <a:t> </a:t>
            </a:r>
            <a:endParaRPr lang="de-CH" sz="66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5000" r="-15000"/>
          </a:stretch>
        </a:blipFill>
        <a:effectLst/>
      </p:bgPr>
    </p:bg>
    <p:spTree>
      <p:nvGrpSpPr>
        <p:cNvPr id="1" name=""/>
        <p:cNvGrpSpPr/>
        <p:nvPr/>
      </p:nvGrpSpPr>
      <p:grpSpPr>
        <a:xfrm>
          <a:off x="0" y="0"/>
          <a:ext cx="0" cy="0"/>
          <a:chOff x="0" y="0"/>
          <a:chExt cx="0" cy="0"/>
        </a:xfrm>
      </p:grpSpPr>
      <p:sp>
        <p:nvSpPr>
          <p:cNvPr id="1337346" name="Rectangle 2"/>
          <p:cNvSpPr>
            <a:spLocks noGrp="1" noChangeArrowheads="1"/>
          </p:cNvSpPr>
          <p:nvPr>
            <p:ph type="ctrTitle"/>
          </p:nvPr>
        </p:nvSpPr>
        <p:spPr>
          <a:xfrm>
            <a:off x="2771801" y="66675"/>
            <a:ext cx="6372199" cy="452431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wrap="square" anchor="t">
            <a:spAutoFit/>
          </a:bodyPr>
          <a:lstStyle/>
          <a:p>
            <a:pPr algn="l">
              <a:lnSpc>
                <a:spcPct val="100000"/>
              </a:lnSpc>
              <a:spcBef>
                <a:spcPct val="50000"/>
              </a:spcBef>
            </a:pPr>
            <a:r>
              <a:rPr lang="de-CH" sz="3600" dirty="0">
                <a:ln>
                  <a:solidFill>
                    <a:srgbClr val="000000"/>
                  </a:solidFill>
                </a:ln>
              </a:rPr>
              <a:t>„Jesus Christus, der ohne jede Sünde war, hat Gott für uns zur Sünde gemacht, damit wir durch die Verbindung mit ihm die Gerechtigkeit bekommen, mit der wir vor Gott bestehen können.“</a:t>
            </a:r>
          </a:p>
        </p:txBody>
      </p:sp>
      <p:sp>
        <p:nvSpPr>
          <p:cNvPr id="1337347" name="Rectangle 3"/>
          <p:cNvSpPr>
            <a:spLocks noChangeArrowheads="1"/>
          </p:cNvSpPr>
          <p:nvPr/>
        </p:nvSpPr>
        <p:spPr bwMode="auto">
          <a:xfrm>
            <a:off x="3711808" y="4797152"/>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400" dirty="0">
                <a:ln>
                  <a:solidFill>
                    <a:srgbClr val="000000"/>
                  </a:solidFill>
                </a:ln>
                <a:solidFill>
                  <a:srgbClr val="FFFFFF"/>
                </a:solidFill>
                <a:latin typeface="Arial Rounded MT Bold" pitchFamily="34" charset="0"/>
              </a:rPr>
              <a:t>2.Korinther-Brief 5,21</a:t>
            </a:r>
          </a:p>
        </p:txBody>
      </p:sp>
    </p:spTree>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8370" name="Rectangle 2"/>
          <p:cNvSpPr>
            <a:spLocks noGrp="1" noChangeArrowheads="1"/>
          </p:cNvSpPr>
          <p:nvPr>
            <p:ph type="ctrTitle"/>
          </p:nvPr>
        </p:nvSpPr>
        <p:spPr>
          <a:xfrm>
            <a:off x="107950" y="66675"/>
            <a:ext cx="8856663" cy="3477875"/>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dirty="0">
                <a:ln>
                  <a:solidFill>
                    <a:srgbClr val="000000"/>
                  </a:solidFill>
                </a:ln>
              </a:rPr>
              <a:t>„Wenn jemand zu Christus gehört, ist er eine neue Schöpfung. Das Alte ist vergangen; etwas ganz Neues hat begonnen!“</a:t>
            </a:r>
          </a:p>
        </p:txBody>
      </p:sp>
      <p:sp>
        <p:nvSpPr>
          <p:cNvPr id="1338371" name="Rectangle 3"/>
          <p:cNvSpPr>
            <a:spLocks noChangeArrowheads="1"/>
          </p:cNvSpPr>
          <p:nvPr/>
        </p:nvSpPr>
        <p:spPr bwMode="auto">
          <a:xfrm>
            <a:off x="3419475" y="3644900"/>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2.Korinther-Brief 5,17</a:t>
            </a:r>
          </a:p>
        </p:txBody>
      </p:sp>
    </p:spTree>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043460" name="Rectangle 4"/>
          <p:cNvSpPr>
            <a:spLocks noGrp="1" noChangeArrowheads="1"/>
          </p:cNvSpPr>
          <p:nvPr>
            <p:ph type="subTitle" idx="1"/>
          </p:nvPr>
        </p:nvSpPr>
        <p:spPr>
          <a:xfrm>
            <a:off x="179388" y="6308725"/>
            <a:ext cx="3068637" cy="304800"/>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algn="l">
              <a:lnSpc>
                <a:spcPct val="80000"/>
              </a:lnSpc>
            </a:pPr>
            <a:r>
              <a:rPr lang="de-CH" sz="1600"/>
              <a:t>Wahrscheinlich EIN GOTT!</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1026052" name="Text Box 4"/>
          <p:cNvSpPr txBox="1">
            <a:spLocks noChangeArrowheads="1"/>
          </p:cNvSpPr>
          <p:nvPr/>
        </p:nvSpPr>
        <p:spPr bwMode="auto">
          <a:xfrm>
            <a:off x="468313" y="260350"/>
            <a:ext cx="8280400" cy="1754326"/>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spAutoFit/>
          </a:bodyPr>
          <a:lstStyle>
            <a:lvl1pPr marL="609600" indent="-609600" algn="l">
              <a:defRPr sz="2400">
                <a:solidFill>
                  <a:schemeClr val="tx1"/>
                </a:solidFill>
                <a:latin typeface="Arial" charset="0"/>
              </a:defRPr>
            </a:lvl1pPr>
            <a:lvl2pPr marL="1066800" indent="-609600" algn="l">
              <a:defRPr sz="2400">
                <a:solidFill>
                  <a:schemeClr val="tx1"/>
                </a:solidFill>
                <a:latin typeface="Arial" charset="0"/>
              </a:defRPr>
            </a:lvl2pPr>
            <a:lvl3pPr marL="1524000" indent="-609600" algn="l">
              <a:defRPr sz="2400">
                <a:solidFill>
                  <a:schemeClr val="tx1"/>
                </a:solidFill>
                <a:latin typeface="Arial" charset="0"/>
              </a:defRPr>
            </a:lvl3pPr>
            <a:lvl4pPr marL="1981200" indent="-609600" algn="l">
              <a:defRPr sz="2400">
                <a:solidFill>
                  <a:schemeClr val="tx1"/>
                </a:solidFill>
                <a:latin typeface="Arial" charset="0"/>
              </a:defRPr>
            </a:lvl4pPr>
            <a:lvl5pPr marL="2438400" indent="-609600" algn="l">
              <a:defRPr sz="2400">
                <a:solidFill>
                  <a:schemeClr val="tx1"/>
                </a:solidFill>
                <a:latin typeface="Arial" charset="0"/>
              </a:defRPr>
            </a:lvl5pPr>
            <a:lvl6pPr marL="2895600" indent="-609600" fontAlgn="base">
              <a:spcBef>
                <a:spcPct val="0"/>
              </a:spcBef>
              <a:spcAft>
                <a:spcPct val="0"/>
              </a:spcAft>
              <a:defRPr sz="2400">
                <a:solidFill>
                  <a:schemeClr val="tx1"/>
                </a:solidFill>
                <a:latin typeface="Arial" charset="0"/>
              </a:defRPr>
            </a:lvl6pPr>
            <a:lvl7pPr marL="3352800" indent="-609600" fontAlgn="base">
              <a:spcBef>
                <a:spcPct val="0"/>
              </a:spcBef>
              <a:spcAft>
                <a:spcPct val="0"/>
              </a:spcAft>
              <a:defRPr sz="2400">
                <a:solidFill>
                  <a:schemeClr val="tx1"/>
                </a:solidFill>
                <a:latin typeface="Arial" charset="0"/>
              </a:defRPr>
            </a:lvl7pPr>
            <a:lvl8pPr marL="3810000" indent="-609600" fontAlgn="base">
              <a:spcBef>
                <a:spcPct val="0"/>
              </a:spcBef>
              <a:spcAft>
                <a:spcPct val="0"/>
              </a:spcAft>
              <a:defRPr sz="2400">
                <a:solidFill>
                  <a:schemeClr val="tx1"/>
                </a:solidFill>
                <a:latin typeface="Arial" charset="0"/>
              </a:defRPr>
            </a:lvl8pPr>
            <a:lvl9pPr marL="4267200" indent="-609600" fontAlgn="base">
              <a:spcBef>
                <a:spcPct val="0"/>
              </a:spcBef>
              <a:spcAft>
                <a:spcPct val="0"/>
              </a:spcAft>
              <a:defRPr sz="2400">
                <a:solidFill>
                  <a:schemeClr val="tx1"/>
                </a:solidFill>
                <a:latin typeface="Arial" charset="0"/>
              </a:defRPr>
            </a:lvl9pPr>
          </a:lstStyle>
          <a:p>
            <a:pPr>
              <a:spcBef>
                <a:spcPct val="50000"/>
              </a:spcBef>
              <a:buFontTx/>
              <a:buAutoNum type="romanUcPeriod"/>
            </a:pPr>
            <a:r>
              <a:rPr lang="de-CH" sz="5400" dirty="0">
                <a:ln>
                  <a:solidFill>
                    <a:srgbClr val="000000"/>
                  </a:solidFill>
                </a:ln>
                <a:solidFill>
                  <a:schemeClr val="bg1"/>
                </a:solidFill>
                <a:latin typeface="Arial Rounded MT Bold" pitchFamily="34" charset="0"/>
              </a:rPr>
              <a:t>Die Idee vom guten Menschen</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0178" name="Rectangle 2"/>
          <p:cNvSpPr>
            <a:spLocks noGrp="1" noChangeArrowheads="1"/>
          </p:cNvSpPr>
          <p:nvPr>
            <p:ph type="ctrTitle"/>
          </p:nvPr>
        </p:nvSpPr>
        <p:spPr>
          <a:xfrm>
            <a:off x="107950" y="66675"/>
            <a:ext cx="8567738" cy="1200329"/>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7200" dirty="0" smtClean="0">
                <a:ln>
                  <a:solidFill>
                    <a:srgbClr val="000000"/>
                  </a:solidFill>
                </a:ln>
              </a:rPr>
              <a:t>Zwickmühle 1</a:t>
            </a:r>
            <a:endParaRPr lang="de-CH" sz="7200" dirty="0">
              <a:ln>
                <a:solidFill>
                  <a:srgbClr val="000000"/>
                </a:solidFill>
              </a:ln>
            </a:endParaRPr>
          </a:p>
        </p:txBody>
      </p:sp>
    </p:spTree>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0178" name="Rectangle 2"/>
          <p:cNvSpPr>
            <a:spLocks noGrp="1" noChangeArrowheads="1"/>
          </p:cNvSpPr>
          <p:nvPr>
            <p:ph type="ctrTitle"/>
          </p:nvPr>
        </p:nvSpPr>
        <p:spPr>
          <a:xfrm>
            <a:off x="107950" y="66675"/>
            <a:ext cx="8567738" cy="1200329"/>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7200" dirty="0" smtClean="0">
                <a:ln>
                  <a:solidFill>
                    <a:srgbClr val="000000"/>
                  </a:solidFill>
                </a:ln>
              </a:rPr>
              <a:t>Zwickmühle 2</a:t>
            </a:r>
            <a:endParaRPr lang="de-CH" sz="7200" dirty="0">
              <a:ln>
                <a:solidFill>
                  <a:srgbClr val="000000"/>
                </a:solidFill>
              </a:ln>
            </a:endParaRPr>
          </a:p>
        </p:txBody>
      </p:sp>
    </p:spTree>
    <p:extLst>
      <p:ext uri="{BB962C8B-B14F-4D97-AF65-F5344CB8AC3E}">
        <p14:creationId xmlns:p14="http://schemas.microsoft.com/office/powerpoint/2010/main" val="2657703344"/>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0178" name="Rectangle 2"/>
          <p:cNvSpPr>
            <a:spLocks noGrp="1" noChangeArrowheads="1"/>
          </p:cNvSpPr>
          <p:nvPr>
            <p:ph type="ctrTitle"/>
          </p:nvPr>
        </p:nvSpPr>
        <p:spPr>
          <a:xfrm>
            <a:off x="107950" y="66675"/>
            <a:ext cx="8567738" cy="1200329"/>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7200" dirty="0" smtClean="0">
                <a:ln>
                  <a:solidFill>
                    <a:srgbClr val="000000"/>
                  </a:solidFill>
                </a:ln>
              </a:rPr>
              <a:t>Zwickmühle 3</a:t>
            </a:r>
            <a:endParaRPr lang="de-CH" sz="7200" dirty="0">
              <a:ln>
                <a:solidFill>
                  <a:srgbClr val="000000"/>
                </a:solidFill>
              </a:ln>
            </a:endParaRPr>
          </a:p>
        </p:txBody>
      </p:sp>
    </p:spTree>
    <p:extLst>
      <p:ext uri="{BB962C8B-B14F-4D97-AF65-F5344CB8AC3E}">
        <p14:creationId xmlns:p14="http://schemas.microsoft.com/office/powerpoint/2010/main" val="3921202283"/>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31202" name="Rectangle 2"/>
          <p:cNvSpPr>
            <a:spLocks noGrp="1" noChangeArrowheads="1"/>
          </p:cNvSpPr>
          <p:nvPr>
            <p:ph type="ctrTitle"/>
          </p:nvPr>
        </p:nvSpPr>
        <p:spPr>
          <a:xfrm>
            <a:off x="3059113" y="1125538"/>
            <a:ext cx="5940425" cy="212365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r">
              <a:lnSpc>
                <a:spcPct val="100000"/>
              </a:lnSpc>
              <a:spcBef>
                <a:spcPct val="50000"/>
              </a:spcBef>
            </a:pPr>
            <a:r>
              <a:rPr lang="de-CH" dirty="0">
                <a:ln>
                  <a:solidFill>
                    <a:srgbClr val="000000"/>
                  </a:solidFill>
                </a:ln>
              </a:rPr>
              <a:t>„Ihr werdet wissen, was gut und was schlecht ist.“</a:t>
            </a:r>
          </a:p>
        </p:txBody>
      </p:sp>
      <p:sp>
        <p:nvSpPr>
          <p:cNvPr id="1331203" name="Rectangle 3"/>
          <p:cNvSpPr>
            <a:spLocks noChangeArrowheads="1"/>
          </p:cNvSpPr>
          <p:nvPr/>
        </p:nvSpPr>
        <p:spPr bwMode="auto">
          <a:xfrm>
            <a:off x="3779852" y="3789039"/>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sz="2800" dirty="0">
                <a:ln>
                  <a:solidFill>
                    <a:srgbClr val="000000"/>
                  </a:solidFill>
                </a:ln>
                <a:solidFill>
                  <a:srgbClr val="FFFFFF"/>
                </a:solidFill>
                <a:latin typeface="Arial Rounded MT Bold" pitchFamily="34" charset="0"/>
              </a:rPr>
              <a:t>1.Mose 3,5</a:t>
            </a: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60546" name="Rectangle 2"/>
          <p:cNvSpPr>
            <a:spLocks noGrp="1" noChangeArrowheads="1"/>
          </p:cNvSpPr>
          <p:nvPr>
            <p:ph type="ctrTitle"/>
          </p:nvPr>
        </p:nvSpPr>
        <p:spPr>
          <a:xfrm>
            <a:off x="323850" y="66675"/>
            <a:ext cx="8064500" cy="228758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4800" dirty="0">
                <a:ln>
                  <a:solidFill>
                    <a:srgbClr val="000000"/>
                  </a:solidFill>
                </a:ln>
              </a:rPr>
              <a:t>„Das Gewissen dieser Menschen ist</a:t>
            </a:r>
            <a:br>
              <a:rPr lang="de-CH" sz="4800" dirty="0">
                <a:ln>
                  <a:solidFill>
                    <a:srgbClr val="000000"/>
                  </a:solidFill>
                </a:ln>
              </a:rPr>
            </a:br>
            <a:r>
              <a:rPr lang="de-CH" sz="4800" dirty="0">
                <a:ln>
                  <a:solidFill>
                    <a:srgbClr val="000000"/>
                  </a:solidFill>
                </a:ln>
              </a:rPr>
              <a:t>abgestumpft.“</a:t>
            </a:r>
          </a:p>
        </p:txBody>
      </p:sp>
      <p:sp>
        <p:nvSpPr>
          <p:cNvPr id="1260547" name="Rectangle 3"/>
          <p:cNvSpPr>
            <a:spLocks noChangeArrowheads="1"/>
          </p:cNvSpPr>
          <p:nvPr/>
        </p:nvSpPr>
        <p:spPr bwMode="auto">
          <a:xfrm>
            <a:off x="395288" y="5157788"/>
            <a:ext cx="5184775" cy="50482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gn="l">
              <a:lnSpc>
                <a:spcPct val="80000"/>
              </a:lnSpc>
              <a:spcBef>
                <a:spcPct val="20000"/>
              </a:spcBef>
            </a:pPr>
            <a:r>
              <a:rPr lang="de-CH" sz="2800" dirty="0">
                <a:ln>
                  <a:solidFill>
                    <a:srgbClr val="000000"/>
                  </a:solidFill>
                </a:ln>
                <a:solidFill>
                  <a:srgbClr val="FFFFFF"/>
                </a:solidFill>
                <a:latin typeface="Arial Rounded MT Bold" pitchFamily="34" charset="0"/>
              </a:rPr>
              <a:t>Epheser-Brief 4,19</a:t>
            </a:r>
          </a:p>
        </p:txBody>
      </p:sp>
    </p:spTree>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28130" name="Rectangle 2"/>
          <p:cNvSpPr>
            <a:spLocks noGrp="1" noChangeArrowheads="1"/>
          </p:cNvSpPr>
          <p:nvPr>
            <p:ph type="ctrTitle"/>
          </p:nvPr>
        </p:nvSpPr>
        <p:spPr>
          <a:xfrm>
            <a:off x="107950" y="44450"/>
            <a:ext cx="8785225" cy="2287588"/>
          </a:xfrm>
          <a:noFill/>
          <a:ln/>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nchor="t">
            <a:spAutoFit/>
          </a:bodyPr>
          <a:lstStyle/>
          <a:p>
            <a:pPr algn="l">
              <a:lnSpc>
                <a:spcPct val="100000"/>
              </a:lnSpc>
              <a:spcBef>
                <a:spcPct val="50000"/>
              </a:spcBef>
            </a:pPr>
            <a:r>
              <a:rPr lang="de-CH" sz="4800" dirty="0">
                <a:ln>
                  <a:solidFill>
                    <a:srgbClr val="000000"/>
                  </a:solidFill>
                </a:ln>
              </a:rPr>
              <a:t>Wenn ein Mann einen Mord begangen hat, soll besagter Mann getötet werden. </a:t>
            </a:r>
          </a:p>
        </p:txBody>
      </p:sp>
      <p:sp>
        <p:nvSpPr>
          <p:cNvPr id="1328131" name="Rectangle 3"/>
          <p:cNvSpPr>
            <a:spLocks noChangeArrowheads="1"/>
          </p:cNvSpPr>
          <p:nvPr/>
        </p:nvSpPr>
        <p:spPr bwMode="auto">
          <a:xfrm>
            <a:off x="2555875" y="3644900"/>
            <a:ext cx="6121400" cy="86360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a:lstStyle/>
          <a:p>
            <a:pPr>
              <a:lnSpc>
                <a:spcPct val="80000"/>
              </a:lnSpc>
              <a:spcBef>
                <a:spcPct val="20000"/>
              </a:spcBef>
            </a:pPr>
            <a:r>
              <a:rPr lang="de-CH" dirty="0">
                <a:ln>
                  <a:solidFill>
                    <a:srgbClr val="000000"/>
                  </a:solidFill>
                </a:ln>
                <a:solidFill>
                  <a:srgbClr val="FFFFFF"/>
                </a:solidFill>
                <a:latin typeface="Arial Rounded MT Bold" pitchFamily="34" charset="0"/>
              </a:rPr>
              <a:t>König </a:t>
            </a:r>
            <a:r>
              <a:rPr lang="de-CH" dirty="0" err="1">
                <a:ln>
                  <a:solidFill>
                    <a:srgbClr val="000000"/>
                  </a:solidFill>
                </a:ln>
                <a:solidFill>
                  <a:srgbClr val="FFFFFF"/>
                </a:solidFill>
                <a:latin typeface="Arial Rounded MT Bold" pitchFamily="34" charset="0"/>
              </a:rPr>
              <a:t>Urnammu</a:t>
            </a:r>
            <a:r>
              <a:rPr lang="de-CH" dirty="0">
                <a:ln>
                  <a:solidFill>
                    <a:srgbClr val="000000"/>
                  </a:solidFill>
                </a:ln>
                <a:solidFill>
                  <a:srgbClr val="FFFFFF"/>
                </a:solidFill>
                <a:latin typeface="Arial Rounded MT Bold" pitchFamily="34" charset="0"/>
              </a:rPr>
              <a:t> von Ur (2111-2094 v.Chr.)</a:t>
            </a:r>
          </a:p>
        </p:txBody>
      </p:sp>
    </p:spTree>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Lst>
      </a:spPr>
      <a:bodyPr vert="horz" wrap="square" lIns="91440" tIns="45720" rIns="91440" bIns="45720" numCol="1" anchor="t" anchorCtr="0" compatLnSpc="1">
        <a:prstTxWarp prst="textNoShape">
          <a:avLst/>
        </a:prstTxWarp>
        <a:spAutoFit/>
      </a:bodyPr>
      <a:lstStyle>
        <a:defPPr marL="0" marR="0" indent="0" algn="r" defTabSz="914400" rtl="0" eaLnBrk="1" fontAlgn="base" latinLnBrk="0" hangingPunct="1">
          <a:lnSpc>
            <a:spcPct val="100000"/>
          </a:lnSpc>
          <a:spcBef>
            <a:spcPct val="0"/>
          </a:spcBef>
          <a:spcAft>
            <a:spcPct val="0"/>
          </a:spcAft>
          <a:buClrTx/>
          <a:buSzTx/>
          <a:buFontTx/>
          <a:buNone/>
          <a:tabLst/>
          <a:defRPr kumimoji="0" lang="de-CH" sz="36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504</Words>
  <Application>Microsoft Office PowerPoint</Application>
  <PresentationFormat>Bildschirmpräsentation (4:3)</PresentationFormat>
  <Paragraphs>43</Paragraphs>
  <Slides>28</Slides>
  <Notes>0</Notes>
  <HiddenSlides>0</HiddenSlides>
  <MMClips>0</MMClips>
  <ScaleCrop>false</ScaleCrop>
  <HeadingPairs>
    <vt:vector size="4" baseType="variant">
      <vt:variant>
        <vt:lpstr>Design</vt:lpstr>
      </vt:variant>
      <vt:variant>
        <vt:i4>2</vt:i4>
      </vt:variant>
      <vt:variant>
        <vt:lpstr>Folientitel</vt:lpstr>
      </vt:variant>
      <vt:variant>
        <vt:i4>28</vt:i4>
      </vt:variant>
    </vt:vector>
  </HeadingPairs>
  <TitlesOfParts>
    <vt:vector size="30" baseType="lpstr">
      <vt:lpstr>01072134</vt:lpstr>
      <vt:lpstr>1_01072134</vt:lpstr>
      <vt:lpstr>Habe ich Schuld, die Vergebung braucht? </vt:lpstr>
      <vt:lpstr>„Sie flehten die Berge und Felsen an: »Fallt doch auf uns und verbergt uns vor den Blicken dessen, der auf dem Thron sitzt, und vor dem Zorn des Lammes!“</vt:lpstr>
      <vt:lpstr>PowerPoint-Präsentation</vt:lpstr>
      <vt:lpstr>Zwickmühle 1</vt:lpstr>
      <vt:lpstr>Zwickmühle 2</vt:lpstr>
      <vt:lpstr>Zwickmühle 3</vt:lpstr>
      <vt:lpstr>„Ihr werdet wissen, was gut und was schlecht ist.“</vt:lpstr>
      <vt:lpstr>„Das Gewissen dieser Menschen ist abgestumpft.“</vt:lpstr>
      <vt:lpstr>Wenn ein Mann einen Mord begangen hat, soll besagter Mann getötet werden. </vt:lpstr>
      <vt:lpstr>„Sie wissen genau, dass die, die so handeln, nach Gottes gerechtem Urteil den Tod verdienen.“</vt:lpstr>
      <vt:lpstr>PowerPoint-Präsentation</vt:lpstr>
      <vt:lpstr>PowerPoint-Präsentation</vt:lpstr>
      <vt:lpstr>Jeder von uns ist zu abscheulichen Taten fähig. </vt:lpstr>
      <vt:lpstr>Jeder von uns ist zu abscheulichen Taten fähig. </vt:lpstr>
      <vt:lpstr>„Ich tue nicht das Gute, das ich tun will, sondern das Böse, das ich nicht tun will.“</vt:lpstr>
      <vt:lpstr>„Und obwohl sie genau wissen, dass die, die so handeln, nach Gottes gerechtem Urteil den Tod verdienen, lassen sie sich nicht von ihrem Tun abbringen, im Gegenteil, sie finden es sogar noch gut, wenn andere genauso verkehrt handeln wie sie.“</vt:lpstr>
      <vt:lpstr>„Der, der handelt, bin nicht mehr ich, sondern die Sünde, die in mir wohnt.“</vt:lpstr>
      <vt:lpstr>„Ich unglückseliger Mensch! Mein ganzes Dasein ist dem Tod verfallen. Wird mich denn niemand aus diesem elenden Zustand befreien?“</vt:lpstr>
      <vt:lpstr>PowerPoint-Präsentation</vt:lpstr>
      <vt:lpstr>„Es macht keinen Unterschied, ob jemand Jude oder Nichtjude ist, alle haben gesündigt, und in ihrem Leben kommt Gottes Herrlichkeit nicht mehr zum Ausdruck.“</vt:lpstr>
      <vt:lpstr>„Ich bin verloren! Ich bin unwürdig, den Herrn zu preisen, und lebe unter einem Volk, das genauso unwürdig ist.“</vt:lpstr>
      <vt:lpstr>„Die Glut hat deine Lippen berührt. Jetzt bist du von deiner Schuld befreit, deine Sünde ist dir vergeben.“</vt:lpstr>
      <vt:lpstr>„Den Schuldschein, der auf unseren Namen ausgestellt war und dessen Inhalt uns anklagte, weil wir die Forderungen des Gesetzes nicht erfüllt hatten, hat er für nicht mehr gültig erklärt. Er hat ihn ans Kreuz genagelt und damit für immer beseitigt.“</vt:lpstr>
      <vt:lpstr>„Ja, in der Person von Christus hat Gott die Welt mit sich versöhnt, sodass er den Menschen ihre Verfehlungen nicht anrechnet.“</vt:lpstr>
      <vt:lpstr>Schlussgedanke </vt:lpstr>
      <vt:lpstr>„Jesus Christus, der ohne jede Sünde war, hat Gott für uns zur Sünde gemacht, damit wir durch die Verbindung mit ihm die Gerechtigkeit bekommen, mit der wir vor Gott bestehen können.“</vt:lpstr>
      <vt:lpstr>„Wenn jemand zu Christus gehört, ist er eine neue Schöpfung. Das Alte ist vergangen; etwas ganz Neues hat begonnen!“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Habe ich Schuld, die Vergebung braucht? - Folien</dc:title>
  <dc:creator>Jürg Birnstiel</dc:creator>
  <cp:lastModifiedBy>Me</cp:lastModifiedBy>
  <cp:revision>1292</cp:revision>
  <cp:lastPrinted>1601-01-01T00:00:00Z</cp:lastPrinted>
  <dcterms:created xsi:type="dcterms:W3CDTF">2005-04-13T18:10:29Z</dcterms:created>
  <dcterms:modified xsi:type="dcterms:W3CDTF">2011-05-07T19:22:19Z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