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2"/>
  </p:notesMasterIdLst>
  <p:sldIdLst>
    <p:sldId id="256" r:id="rId3"/>
    <p:sldId id="1311" r:id="rId4"/>
    <p:sldId id="1300" r:id="rId5"/>
    <p:sldId id="1262" r:id="rId6"/>
    <p:sldId id="1122" r:id="rId7"/>
    <p:sldId id="1302" r:id="rId8"/>
    <p:sldId id="1270" r:id="rId9"/>
    <p:sldId id="1274" r:id="rId10"/>
    <p:sldId id="1275" r:id="rId11"/>
    <p:sldId id="1312" r:id="rId12"/>
    <p:sldId id="1303" r:id="rId13"/>
    <p:sldId id="1290" r:id="rId14"/>
    <p:sldId id="1305" r:id="rId15"/>
    <p:sldId id="1306" r:id="rId16"/>
    <p:sldId id="1313" r:id="rId17"/>
    <p:sldId id="1293" r:id="rId18"/>
    <p:sldId id="1307" r:id="rId19"/>
    <p:sldId id="1308" r:id="rId20"/>
    <p:sldId id="1291" r:id="rId21"/>
    <p:sldId id="1282" r:id="rId22"/>
    <p:sldId id="1264" r:id="rId23"/>
    <p:sldId id="1292" r:id="rId24"/>
    <p:sldId id="1309" r:id="rId25"/>
    <p:sldId id="1310" r:id="rId26"/>
    <p:sldId id="263" r:id="rId27"/>
    <p:sldId id="1314" r:id="rId28"/>
    <p:sldId id="1315" r:id="rId29"/>
    <p:sldId id="1287" r:id="rId30"/>
    <p:sldId id="1139" r:id="rId31"/>
  </p:sldIdLst>
  <p:sldSz cx="9144000" cy="6858000" type="screen4x3"/>
  <p:notesSz cx="6858000" cy="9144000"/>
  <p:defaultTextStyle>
    <a:defPPr>
      <a:defRPr lang="de-CH"/>
    </a:defPPr>
    <a:lvl1pPr algn="r" rtl="0" fontAlgn="base">
      <a:spcBef>
        <a:spcPct val="0"/>
      </a:spcBef>
      <a:spcAft>
        <a:spcPct val="0"/>
      </a:spcAft>
      <a:defRPr sz="3600" kern="1200">
        <a:solidFill>
          <a:schemeClr val="tx1"/>
        </a:solidFill>
        <a:latin typeface="Arial" charset="0"/>
        <a:ea typeface="+mn-ea"/>
        <a:cs typeface="+mn-cs"/>
      </a:defRPr>
    </a:lvl1pPr>
    <a:lvl2pPr marL="457200" algn="r" rtl="0" fontAlgn="base">
      <a:spcBef>
        <a:spcPct val="0"/>
      </a:spcBef>
      <a:spcAft>
        <a:spcPct val="0"/>
      </a:spcAft>
      <a:defRPr sz="3600" kern="1200">
        <a:solidFill>
          <a:schemeClr val="tx1"/>
        </a:solidFill>
        <a:latin typeface="Arial" charset="0"/>
        <a:ea typeface="+mn-ea"/>
        <a:cs typeface="+mn-cs"/>
      </a:defRPr>
    </a:lvl2pPr>
    <a:lvl3pPr marL="914400" algn="r" rtl="0" fontAlgn="base">
      <a:spcBef>
        <a:spcPct val="0"/>
      </a:spcBef>
      <a:spcAft>
        <a:spcPct val="0"/>
      </a:spcAft>
      <a:defRPr sz="3600" kern="1200">
        <a:solidFill>
          <a:schemeClr val="tx1"/>
        </a:solidFill>
        <a:latin typeface="Arial" charset="0"/>
        <a:ea typeface="+mn-ea"/>
        <a:cs typeface="+mn-cs"/>
      </a:defRPr>
    </a:lvl3pPr>
    <a:lvl4pPr marL="1371600" algn="r" rtl="0" fontAlgn="base">
      <a:spcBef>
        <a:spcPct val="0"/>
      </a:spcBef>
      <a:spcAft>
        <a:spcPct val="0"/>
      </a:spcAft>
      <a:defRPr sz="3600" kern="1200">
        <a:solidFill>
          <a:schemeClr val="tx1"/>
        </a:solidFill>
        <a:latin typeface="Arial" charset="0"/>
        <a:ea typeface="+mn-ea"/>
        <a:cs typeface="+mn-cs"/>
      </a:defRPr>
    </a:lvl4pPr>
    <a:lvl5pPr marL="1828800" algn="r"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F8F8"/>
    <a:srgbClr val="CC0000"/>
    <a:srgbClr val="FFFFFF"/>
    <a:srgbClr val="FFFF00"/>
    <a:srgbClr val="4D4D4D"/>
    <a:srgbClr val="FFFF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9" autoAdjust="0"/>
    <p:restoredTop sz="94664" autoAdjust="0"/>
  </p:normalViewPr>
  <p:slideViewPr>
    <p:cSldViewPr>
      <p:cViewPr>
        <p:scale>
          <a:sx n="120" d="100"/>
          <a:sy n="120" d="100"/>
        </p:scale>
        <p:origin x="-1500"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fld id="{65A574A9-9777-44B9-A979-3B0E32658E60}" type="slidenum">
              <a:rPr lang="de-DE"/>
              <a:pPr>
                <a:defRPr/>
              </a:pPr>
              <a:t>‹Nr.›</a:t>
            </a:fld>
            <a:endParaRPr lang="de-DE"/>
          </a:p>
        </p:txBody>
      </p:sp>
    </p:spTree>
    <p:extLst>
      <p:ext uri="{BB962C8B-B14F-4D97-AF65-F5344CB8AC3E}">
        <p14:creationId xmlns:p14="http://schemas.microsoft.com/office/powerpoint/2010/main" val="20713626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pPr lvl="0"/>
            <a:r>
              <a:rPr lang="de-CH" noProof="0" smtClean="0"/>
              <a:t>Formatvorlage des Untertitelmasters durch Klicken bearbeiten</a:t>
            </a:r>
          </a:p>
        </p:txBody>
      </p:sp>
      <p:sp>
        <p:nvSpPr>
          <p:cNvPr id="4" name="Rectangle 4"/>
          <p:cNvSpPr>
            <a:spLocks noGrp="1" noChangeArrowheads="1"/>
          </p:cNvSpPr>
          <p:nvPr>
            <p:ph type="dt" sz="half" idx="10"/>
          </p:nvPr>
        </p:nvSpPr>
        <p:spPr>
          <a:xfrm>
            <a:off x="228600" y="6248400"/>
            <a:ext cx="1905000" cy="457200"/>
          </a:xfrm>
        </p:spPr>
        <p:txBody>
          <a:bodyPr/>
          <a:lstStyle>
            <a:lvl1pPr>
              <a:defRPr smtClean="0"/>
            </a:lvl1pPr>
          </a:lstStyle>
          <a:p>
            <a:pPr>
              <a:defRPr/>
            </a:pPr>
            <a:endParaRPr lang="de-CH"/>
          </a:p>
        </p:txBody>
      </p:sp>
      <p:sp>
        <p:nvSpPr>
          <p:cNvPr id="5" name="Rectangle 5"/>
          <p:cNvSpPr>
            <a:spLocks noGrp="1" noChangeArrowheads="1"/>
          </p:cNvSpPr>
          <p:nvPr>
            <p:ph type="ftr" sz="quarter" idx="11"/>
          </p:nvPr>
        </p:nvSpPr>
        <p:spPr>
          <a:xfrm>
            <a:off x="2362200" y="6248400"/>
            <a:ext cx="4343400" cy="457200"/>
          </a:xfrm>
        </p:spPr>
        <p:txBody>
          <a:bodyPr/>
          <a:lstStyle>
            <a:lvl1pPr>
              <a:defRPr smtClean="0"/>
            </a:lvl1pPr>
          </a:lstStyle>
          <a:p>
            <a:pPr>
              <a:defRPr/>
            </a:pPr>
            <a:endParaRPr lang="de-CH"/>
          </a:p>
        </p:txBody>
      </p:sp>
      <p:sp>
        <p:nvSpPr>
          <p:cNvPr id="6" name="Rectangle 6"/>
          <p:cNvSpPr>
            <a:spLocks noGrp="1" noChangeArrowheads="1"/>
          </p:cNvSpPr>
          <p:nvPr>
            <p:ph type="sldNum" sz="quarter" idx="12"/>
          </p:nvPr>
        </p:nvSpPr>
        <p:spPr>
          <a:xfrm>
            <a:off x="7010400" y="6248400"/>
            <a:ext cx="1905000" cy="457200"/>
          </a:xfrm>
        </p:spPr>
        <p:txBody>
          <a:bodyPr/>
          <a:lstStyle>
            <a:lvl1pPr>
              <a:defRPr smtClean="0"/>
            </a:lvl1pPr>
          </a:lstStyle>
          <a:p>
            <a:pPr>
              <a:defRPr/>
            </a:pPr>
            <a:fld id="{138FE557-82CA-49C8-B000-AB3E08323B1C}" type="slidenum">
              <a:rPr lang="de-CH"/>
              <a:pPr>
                <a:defRPr/>
              </a:pPr>
              <a:t>‹Nr.›</a:t>
            </a:fld>
            <a:endParaRPr lang="de-CH"/>
          </a:p>
        </p:txBody>
      </p:sp>
    </p:spTree>
    <p:extLst>
      <p:ext uri="{BB962C8B-B14F-4D97-AF65-F5344CB8AC3E}">
        <p14:creationId xmlns:p14="http://schemas.microsoft.com/office/powerpoint/2010/main" val="960573194"/>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B03990C0-8CF6-4A3C-91B7-8A69497D2383}" type="slidenum">
              <a:rPr lang="de-CH"/>
              <a:pPr>
                <a:defRPr/>
              </a:pPr>
              <a:t>‹Nr.›</a:t>
            </a:fld>
            <a:endParaRPr lang="de-CH"/>
          </a:p>
        </p:txBody>
      </p:sp>
    </p:spTree>
    <p:extLst>
      <p:ext uri="{BB962C8B-B14F-4D97-AF65-F5344CB8AC3E}">
        <p14:creationId xmlns:p14="http://schemas.microsoft.com/office/powerpoint/2010/main" val="4035387142"/>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949ADE5D-53B8-48B8-A340-64BD0805FE7E}" type="slidenum">
              <a:rPr lang="de-CH"/>
              <a:pPr>
                <a:defRPr/>
              </a:pPr>
              <a:t>‹Nr.›</a:t>
            </a:fld>
            <a:endParaRPr lang="de-CH"/>
          </a:p>
        </p:txBody>
      </p:sp>
    </p:spTree>
    <p:extLst>
      <p:ext uri="{BB962C8B-B14F-4D97-AF65-F5344CB8AC3E}">
        <p14:creationId xmlns:p14="http://schemas.microsoft.com/office/powerpoint/2010/main" val="78240913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pPr lvl="0"/>
            <a:r>
              <a:rPr lang="de-CH" noProof="0" smtClean="0"/>
              <a:t>Formatvorlage des Untertitelmasters durch Klicken bearbeiten</a:t>
            </a:r>
          </a:p>
        </p:txBody>
      </p:sp>
      <p:sp>
        <p:nvSpPr>
          <p:cNvPr id="4" name="Rectangle 4"/>
          <p:cNvSpPr>
            <a:spLocks noGrp="1" noChangeArrowheads="1"/>
          </p:cNvSpPr>
          <p:nvPr>
            <p:ph type="dt" sz="half" idx="10"/>
          </p:nvPr>
        </p:nvSpPr>
        <p:spPr>
          <a:xfrm>
            <a:off x="228600" y="6248400"/>
            <a:ext cx="1905000" cy="457200"/>
          </a:xfrm>
          <a:effectLst>
            <a:outerShdw dist="35921" dir="2700000" algn="ctr" rotWithShape="0">
              <a:srgbClr val="000000"/>
            </a:outerShdw>
          </a:effectLst>
        </p:spPr>
        <p:txBody>
          <a:bodyPr/>
          <a:lstStyle>
            <a:lvl1pPr>
              <a:defRPr smtClean="0">
                <a:solidFill>
                  <a:srgbClr val="FFFFFF"/>
                </a:solidFill>
                <a:latin typeface="+mj-lt"/>
              </a:defRPr>
            </a:lvl1pPr>
          </a:lstStyle>
          <a:p>
            <a:pPr>
              <a:defRPr/>
            </a:pPr>
            <a:endParaRPr lang="de-CH"/>
          </a:p>
        </p:txBody>
      </p:sp>
      <p:sp>
        <p:nvSpPr>
          <p:cNvPr id="5" name="Rectangle 5"/>
          <p:cNvSpPr>
            <a:spLocks noGrp="1" noChangeArrowheads="1"/>
          </p:cNvSpPr>
          <p:nvPr>
            <p:ph type="ftr" sz="quarter" idx="11"/>
          </p:nvPr>
        </p:nvSpPr>
        <p:spPr>
          <a:xfrm>
            <a:off x="2362200" y="6248400"/>
            <a:ext cx="4343400" cy="457200"/>
          </a:xfrm>
          <a:effectLst>
            <a:outerShdw dist="35921" dir="2700000" algn="ctr" rotWithShape="0">
              <a:srgbClr val="000000"/>
            </a:outerShdw>
          </a:effectLst>
        </p:spPr>
        <p:txBody>
          <a:bodyPr/>
          <a:lstStyle>
            <a:lvl1pPr>
              <a:defRPr smtClean="0">
                <a:solidFill>
                  <a:srgbClr val="FFFFFF"/>
                </a:solidFill>
              </a:defRPr>
            </a:lvl1pPr>
          </a:lstStyle>
          <a:p>
            <a:pPr>
              <a:defRPr/>
            </a:pPr>
            <a:endParaRPr lang="de-CH"/>
          </a:p>
        </p:txBody>
      </p:sp>
      <p:sp>
        <p:nvSpPr>
          <p:cNvPr id="6" name="Rectangle 6"/>
          <p:cNvSpPr>
            <a:spLocks noGrp="1" noChangeArrowheads="1"/>
          </p:cNvSpPr>
          <p:nvPr>
            <p:ph type="sldNum" sz="quarter" idx="12"/>
          </p:nvPr>
        </p:nvSpPr>
        <p:spPr>
          <a:xfrm>
            <a:off x="7010400" y="6248400"/>
            <a:ext cx="1905000" cy="457200"/>
          </a:xfrm>
          <a:effectLst>
            <a:outerShdw dist="35921" dir="2700000" algn="ctr" rotWithShape="0">
              <a:srgbClr val="000000"/>
            </a:outerShdw>
          </a:effectLst>
        </p:spPr>
        <p:txBody>
          <a:bodyPr/>
          <a:lstStyle>
            <a:lvl1pPr>
              <a:defRPr smtClean="0">
                <a:solidFill>
                  <a:srgbClr val="FFFFFF"/>
                </a:solidFill>
              </a:defRPr>
            </a:lvl1pPr>
          </a:lstStyle>
          <a:p>
            <a:pPr>
              <a:defRPr/>
            </a:pPr>
            <a:fld id="{CE5D8A6D-16CD-46E6-A65C-FC18AE813933}" type="slidenum">
              <a:rPr lang="de-CH"/>
              <a:pPr>
                <a:defRPr/>
              </a:pPr>
              <a:t>‹Nr.›</a:t>
            </a:fld>
            <a:endParaRPr lang="de-CH"/>
          </a:p>
        </p:txBody>
      </p:sp>
    </p:spTree>
    <p:extLst>
      <p:ext uri="{BB962C8B-B14F-4D97-AF65-F5344CB8AC3E}">
        <p14:creationId xmlns:p14="http://schemas.microsoft.com/office/powerpoint/2010/main" val="3439073353"/>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41DA5CC5-B8B7-477D-9C8F-B4514802E48C}" type="slidenum">
              <a:rPr lang="de-CH"/>
              <a:pPr>
                <a:defRPr/>
              </a:pPr>
              <a:t>‹Nr.›</a:t>
            </a:fld>
            <a:endParaRPr lang="de-CH"/>
          </a:p>
        </p:txBody>
      </p:sp>
    </p:spTree>
    <p:extLst>
      <p:ext uri="{BB962C8B-B14F-4D97-AF65-F5344CB8AC3E}">
        <p14:creationId xmlns:p14="http://schemas.microsoft.com/office/powerpoint/2010/main" val="1184575922"/>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535E9928-F21E-45C2-BAD3-6533D5CE71C4}" type="slidenum">
              <a:rPr lang="de-CH"/>
              <a:pPr>
                <a:defRPr/>
              </a:pPr>
              <a:t>‹Nr.›</a:t>
            </a:fld>
            <a:endParaRPr lang="de-CH"/>
          </a:p>
        </p:txBody>
      </p:sp>
    </p:spTree>
    <p:extLst>
      <p:ext uri="{BB962C8B-B14F-4D97-AF65-F5344CB8AC3E}">
        <p14:creationId xmlns:p14="http://schemas.microsoft.com/office/powerpoint/2010/main" val="316165748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314843F6-579C-4270-AE2E-6AF2546B984D}" type="slidenum">
              <a:rPr lang="de-CH"/>
              <a:pPr>
                <a:defRPr/>
              </a:pPr>
              <a:t>‹Nr.›</a:t>
            </a:fld>
            <a:endParaRPr lang="de-CH"/>
          </a:p>
        </p:txBody>
      </p:sp>
    </p:spTree>
    <p:extLst>
      <p:ext uri="{BB962C8B-B14F-4D97-AF65-F5344CB8AC3E}">
        <p14:creationId xmlns:p14="http://schemas.microsoft.com/office/powerpoint/2010/main" val="1203799149"/>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pPr>
              <a:defRPr/>
            </a:pPr>
            <a:fld id="{FAE9906F-881F-4CE3-AE91-D278F2D5D487}" type="slidenum">
              <a:rPr lang="de-CH"/>
              <a:pPr>
                <a:defRPr/>
              </a:pPr>
              <a:t>‹Nr.›</a:t>
            </a:fld>
            <a:endParaRPr lang="de-CH"/>
          </a:p>
        </p:txBody>
      </p:sp>
    </p:spTree>
    <p:extLst>
      <p:ext uri="{BB962C8B-B14F-4D97-AF65-F5344CB8AC3E}">
        <p14:creationId xmlns:p14="http://schemas.microsoft.com/office/powerpoint/2010/main" val="1177218826"/>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174E5C51-B800-4740-A92B-C882FE683EC6}" type="slidenum">
              <a:rPr lang="de-CH"/>
              <a:pPr>
                <a:defRPr/>
              </a:pPr>
              <a:t>‹Nr.›</a:t>
            </a:fld>
            <a:endParaRPr lang="de-CH"/>
          </a:p>
        </p:txBody>
      </p:sp>
    </p:spTree>
    <p:extLst>
      <p:ext uri="{BB962C8B-B14F-4D97-AF65-F5344CB8AC3E}">
        <p14:creationId xmlns:p14="http://schemas.microsoft.com/office/powerpoint/2010/main" val="4052226759"/>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F1607694-D66B-491A-A27F-3D9E6694F381}" type="slidenum">
              <a:rPr lang="de-CH"/>
              <a:pPr>
                <a:defRPr/>
              </a:pPr>
              <a:t>‹Nr.›</a:t>
            </a:fld>
            <a:endParaRPr lang="de-CH"/>
          </a:p>
        </p:txBody>
      </p:sp>
    </p:spTree>
    <p:extLst>
      <p:ext uri="{BB962C8B-B14F-4D97-AF65-F5344CB8AC3E}">
        <p14:creationId xmlns:p14="http://schemas.microsoft.com/office/powerpoint/2010/main" val="214747800"/>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EB0DE8B3-503E-47CB-A08E-C9C9E3E597C5}" type="slidenum">
              <a:rPr lang="de-CH"/>
              <a:pPr>
                <a:defRPr/>
              </a:pPr>
              <a:t>‹Nr.›</a:t>
            </a:fld>
            <a:endParaRPr lang="de-CH"/>
          </a:p>
        </p:txBody>
      </p:sp>
    </p:spTree>
    <p:extLst>
      <p:ext uri="{BB962C8B-B14F-4D97-AF65-F5344CB8AC3E}">
        <p14:creationId xmlns:p14="http://schemas.microsoft.com/office/powerpoint/2010/main" val="416755705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804AC563-A5A3-4345-B967-5495741E17C7}" type="slidenum">
              <a:rPr lang="de-CH"/>
              <a:pPr>
                <a:defRPr/>
              </a:pPr>
              <a:t>‹Nr.›</a:t>
            </a:fld>
            <a:endParaRPr lang="de-CH"/>
          </a:p>
        </p:txBody>
      </p:sp>
    </p:spTree>
    <p:extLst>
      <p:ext uri="{BB962C8B-B14F-4D97-AF65-F5344CB8AC3E}">
        <p14:creationId xmlns:p14="http://schemas.microsoft.com/office/powerpoint/2010/main" val="234521568"/>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4AC16085-FC70-457B-BB85-E78C8C20078B}" type="slidenum">
              <a:rPr lang="de-CH"/>
              <a:pPr>
                <a:defRPr/>
              </a:pPr>
              <a:t>‹Nr.›</a:t>
            </a:fld>
            <a:endParaRPr lang="de-CH"/>
          </a:p>
        </p:txBody>
      </p:sp>
    </p:spTree>
    <p:extLst>
      <p:ext uri="{BB962C8B-B14F-4D97-AF65-F5344CB8AC3E}">
        <p14:creationId xmlns:p14="http://schemas.microsoft.com/office/powerpoint/2010/main" val="2196021402"/>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BB60694C-FBA8-4594-8794-2F02661B067E}" type="slidenum">
              <a:rPr lang="de-CH"/>
              <a:pPr>
                <a:defRPr/>
              </a:pPr>
              <a:t>‹Nr.›</a:t>
            </a:fld>
            <a:endParaRPr lang="de-CH"/>
          </a:p>
        </p:txBody>
      </p:sp>
    </p:spTree>
    <p:extLst>
      <p:ext uri="{BB962C8B-B14F-4D97-AF65-F5344CB8AC3E}">
        <p14:creationId xmlns:p14="http://schemas.microsoft.com/office/powerpoint/2010/main" val="1619791190"/>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ED72DE24-1912-41ED-9D75-FE315C5B5EC7}" type="slidenum">
              <a:rPr lang="de-CH"/>
              <a:pPr>
                <a:defRPr/>
              </a:pPr>
              <a:t>‹Nr.›</a:t>
            </a:fld>
            <a:endParaRPr lang="de-CH"/>
          </a:p>
        </p:txBody>
      </p:sp>
    </p:spTree>
    <p:extLst>
      <p:ext uri="{BB962C8B-B14F-4D97-AF65-F5344CB8AC3E}">
        <p14:creationId xmlns:p14="http://schemas.microsoft.com/office/powerpoint/2010/main" val="280863785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4CFAD8C0-B109-45DB-8ED5-39BAE5052376}" type="slidenum">
              <a:rPr lang="de-CH"/>
              <a:pPr>
                <a:defRPr/>
              </a:pPr>
              <a:t>‹Nr.›</a:t>
            </a:fld>
            <a:endParaRPr lang="de-CH"/>
          </a:p>
        </p:txBody>
      </p:sp>
    </p:spTree>
    <p:extLst>
      <p:ext uri="{BB962C8B-B14F-4D97-AF65-F5344CB8AC3E}">
        <p14:creationId xmlns:p14="http://schemas.microsoft.com/office/powerpoint/2010/main" val="209561257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A8256938-AAFA-4AE5-BA04-FE917B0FDEB1}" type="slidenum">
              <a:rPr lang="de-CH"/>
              <a:pPr>
                <a:defRPr/>
              </a:pPr>
              <a:t>‹Nr.›</a:t>
            </a:fld>
            <a:endParaRPr lang="de-CH"/>
          </a:p>
        </p:txBody>
      </p:sp>
    </p:spTree>
    <p:extLst>
      <p:ext uri="{BB962C8B-B14F-4D97-AF65-F5344CB8AC3E}">
        <p14:creationId xmlns:p14="http://schemas.microsoft.com/office/powerpoint/2010/main" val="24520800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pPr>
              <a:defRPr/>
            </a:pPr>
            <a:fld id="{7560A702-A520-4D80-8440-079B5E501FE2}" type="slidenum">
              <a:rPr lang="de-CH"/>
              <a:pPr>
                <a:defRPr/>
              </a:pPr>
              <a:t>‹Nr.›</a:t>
            </a:fld>
            <a:endParaRPr lang="de-CH"/>
          </a:p>
        </p:txBody>
      </p:sp>
    </p:spTree>
    <p:extLst>
      <p:ext uri="{BB962C8B-B14F-4D97-AF65-F5344CB8AC3E}">
        <p14:creationId xmlns:p14="http://schemas.microsoft.com/office/powerpoint/2010/main" val="17449574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E12BD289-FB81-47D8-894D-B68959EAECA7}" type="slidenum">
              <a:rPr lang="de-CH"/>
              <a:pPr>
                <a:defRPr/>
              </a:pPr>
              <a:t>‹Nr.›</a:t>
            </a:fld>
            <a:endParaRPr lang="de-CH"/>
          </a:p>
        </p:txBody>
      </p:sp>
    </p:spTree>
    <p:extLst>
      <p:ext uri="{BB962C8B-B14F-4D97-AF65-F5344CB8AC3E}">
        <p14:creationId xmlns:p14="http://schemas.microsoft.com/office/powerpoint/2010/main" val="2924349077"/>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4440E099-9BBC-4D2A-A3C0-5A3A7E839CBC}" type="slidenum">
              <a:rPr lang="de-CH"/>
              <a:pPr>
                <a:defRPr/>
              </a:pPr>
              <a:t>‹Nr.›</a:t>
            </a:fld>
            <a:endParaRPr lang="de-CH"/>
          </a:p>
        </p:txBody>
      </p:sp>
    </p:spTree>
    <p:extLst>
      <p:ext uri="{BB962C8B-B14F-4D97-AF65-F5344CB8AC3E}">
        <p14:creationId xmlns:p14="http://schemas.microsoft.com/office/powerpoint/2010/main" val="3135746521"/>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553760A2-E8FF-4EC7-8557-FA5678381FF3}" type="slidenum">
              <a:rPr lang="de-CH"/>
              <a:pPr>
                <a:defRPr/>
              </a:pPr>
              <a:t>‹Nr.›</a:t>
            </a:fld>
            <a:endParaRPr lang="de-CH"/>
          </a:p>
        </p:txBody>
      </p:sp>
    </p:spTree>
    <p:extLst>
      <p:ext uri="{BB962C8B-B14F-4D97-AF65-F5344CB8AC3E}">
        <p14:creationId xmlns:p14="http://schemas.microsoft.com/office/powerpoint/2010/main" val="23138832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pPr>
              <a:defRPr/>
            </a:pPr>
            <a:fld id="{AE9E9CAF-3917-415F-A1B6-87C707768EC6}" type="slidenum">
              <a:rPr lang="de-CH"/>
              <a:pPr>
                <a:defRPr/>
              </a:pPr>
              <a:t>‹Nr.›</a:t>
            </a:fld>
            <a:endParaRPr lang="de-CH"/>
          </a:p>
        </p:txBody>
      </p:sp>
    </p:spTree>
    <p:extLst>
      <p:ext uri="{BB962C8B-B14F-4D97-AF65-F5344CB8AC3E}">
        <p14:creationId xmlns:p14="http://schemas.microsoft.com/office/powerpoint/2010/main" val="35994639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smtClean="0"/>
            </a:lvl1pPr>
          </a:lstStyle>
          <a:p>
            <a:pPr>
              <a:defRPr/>
            </a:pPr>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lvl1pPr>
          </a:lstStyle>
          <a:p>
            <a:pPr>
              <a:defRPr/>
            </a:pPr>
            <a:fld id="{82AF4B89-73BE-480F-A517-04B0B02F6D8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8369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r"/>
  </p:transition>
  <p:txStyles>
    <p:titleStyle>
      <a:lvl1pPr algn="ctr" rtl="0" eaLnBrk="0" fontAlgn="base" hangingPunct="0">
        <a:lnSpc>
          <a:spcPct val="80000"/>
        </a:lnSpc>
        <a:spcBef>
          <a:spcPct val="0"/>
        </a:spcBef>
        <a:spcAft>
          <a:spcPct val="0"/>
        </a:spcAft>
        <a:defRPr sz="4000">
          <a:solidFill>
            <a:srgbClr val="FFFFFF"/>
          </a:solidFill>
          <a:latin typeface="+mj-lt"/>
          <a:ea typeface="+mj-ea"/>
          <a:cs typeface="+mj-cs"/>
        </a:defRPr>
      </a:lvl1pPr>
      <a:lvl2pPr algn="ctr" rtl="0" eaLnBrk="0" fontAlgn="base" hangingPunct="0">
        <a:lnSpc>
          <a:spcPct val="80000"/>
        </a:lnSpc>
        <a:spcBef>
          <a:spcPct val="0"/>
        </a:spcBef>
        <a:spcAft>
          <a:spcPct val="0"/>
        </a:spcAft>
        <a:defRPr sz="4000">
          <a:solidFill>
            <a:srgbClr val="FFFFFF"/>
          </a:solidFill>
          <a:latin typeface="Arial Rounded MT Bold" pitchFamily="34" charset="0"/>
        </a:defRPr>
      </a:lvl2pPr>
      <a:lvl3pPr algn="ctr" rtl="0" eaLnBrk="0" fontAlgn="base" hangingPunct="0">
        <a:lnSpc>
          <a:spcPct val="80000"/>
        </a:lnSpc>
        <a:spcBef>
          <a:spcPct val="0"/>
        </a:spcBef>
        <a:spcAft>
          <a:spcPct val="0"/>
        </a:spcAft>
        <a:defRPr sz="4000">
          <a:solidFill>
            <a:srgbClr val="FFFFFF"/>
          </a:solidFill>
          <a:latin typeface="Arial Rounded MT Bold" pitchFamily="34" charset="0"/>
        </a:defRPr>
      </a:lvl3pPr>
      <a:lvl4pPr algn="ctr" rtl="0" eaLnBrk="0" fontAlgn="base" hangingPunct="0">
        <a:lnSpc>
          <a:spcPct val="80000"/>
        </a:lnSpc>
        <a:spcBef>
          <a:spcPct val="0"/>
        </a:spcBef>
        <a:spcAft>
          <a:spcPct val="0"/>
        </a:spcAft>
        <a:defRPr sz="4000">
          <a:solidFill>
            <a:srgbClr val="FFFFFF"/>
          </a:solidFill>
          <a:latin typeface="Arial Rounded MT Bold" pitchFamily="34" charset="0"/>
        </a:defRPr>
      </a:lvl4pPr>
      <a:lvl5pPr algn="ctr" rtl="0" eaLnBrk="0" fontAlgn="base" hangingPunct="0">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133600" y="304800"/>
            <a:ext cx="6400800" cy="1447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2051"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smtClean="0"/>
            </a:lvl1pPr>
          </a:lstStyle>
          <a:p>
            <a:pPr>
              <a:defRPr/>
            </a:pPr>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lvl1pPr>
          </a:lstStyle>
          <a:p>
            <a:pPr>
              <a:defRPr/>
            </a:pPr>
            <a:fld id="{BA97D241-69B6-4885-A59B-E4EFF38F2E94}"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83695"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slow">
    <p:wipe dir="r"/>
  </p:transition>
  <p:txStyles>
    <p:titleStyle>
      <a:lvl1pPr algn="l" rtl="0" eaLnBrk="0" fontAlgn="base" hangingPunct="0">
        <a:lnSpc>
          <a:spcPct val="80000"/>
        </a:lnSpc>
        <a:spcBef>
          <a:spcPct val="0"/>
        </a:spcBef>
        <a:spcAft>
          <a:spcPct val="0"/>
        </a:spcAft>
        <a:defRPr sz="4000">
          <a:solidFill>
            <a:srgbClr val="FFFFFF"/>
          </a:solidFill>
          <a:latin typeface="+mj-lt"/>
          <a:ea typeface="+mj-ea"/>
          <a:cs typeface="+mj-cs"/>
        </a:defRPr>
      </a:lvl1pPr>
      <a:lvl2pPr algn="l" rtl="0" eaLnBrk="0" fontAlgn="base" hangingPunct="0">
        <a:lnSpc>
          <a:spcPct val="80000"/>
        </a:lnSpc>
        <a:spcBef>
          <a:spcPct val="0"/>
        </a:spcBef>
        <a:spcAft>
          <a:spcPct val="0"/>
        </a:spcAft>
        <a:defRPr sz="4000">
          <a:solidFill>
            <a:srgbClr val="FFFFFF"/>
          </a:solidFill>
          <a:latin typeface="Arial Rounded MT Bold" pitchFamily="34" charset="0"/>
        </a:defRPr>
      </a:lvl2pPr>
      <a:lvl3pPr algn="l" rtl="0" eaLnBrk="0" fontAlgn="base" hangingPunct="0">
        <a:lnSpc>
          <a:spcPct val="80000"/>
        </a:lnSpc>
        <a:spcBef>
          <a:spcPct val="0"/>
        </a:spcBef>
        <a:spcAft>
          <a:spcPct val="0"/>
        </a:spcAft>
        <a:defRPr sz="4000">
          <a:solidFill>
            <a:srgbClr val="FFFFFF"/>
          </a:solidFill>
          <a:latin typeface="Arial Rounded MT Bold" pitchFamily="34" charset="0"/>
        </a:defRPr>
      </a:lvl3pPr>
      <a:lvl4pPr algn="l" rtl="0" eaLnBrk="0" fontAlgn="base" hangingPunct="0">
        <a:lnSpc>
          <a:spcPct val="80000"/>
        </a:lnSpc>
        <a:spcBef>
          <a:spcPct val="0"/>
        </a:spcBef>
        <a:spcAft>
          <a:spcPct val="0"/>
        </a:spcAft>
        <a:defRPr sz="4000">
          <a:solidFill>
            <a:srgbClr val="FFFFFF"/>
          </a:solidFill>
          <a:latin typeface="Arial Rounded MT Bold" pitchFamily="34" charset="0"/>
        </a:defRPr>
      </a:lvl4pPr>
      <a:lvl5pPr algn="l" rtl="0" eaLnBrk="0" fontAlgn="base" hangingPunct="0">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6363" y="127000"/>
            <a:ext cx="8929687" cy="1865313"/>
          </a:xfrm>
          <a:noFill/>
        </p:spPr>
        <p:txBody>
          <a:bodyPr anchor="t">
            <a:spAutoFit/>
          </a:bodyPr>
          <a:lstStyle/>
          <a:p>
            <a:pPr algn="l" eaLnBrk="1" hangingPunct="1"/>
            <a:r>
              <a:rPr lang="de-CH" sz="7200" smtClean="0">
                <a:solidFill>
                  <a:schemeClr val="bg1"/>
                </a:solidFill>
              </a:rPr>
              <a:t>Gibt es eine wahre Relgion?</a:t>
            </a:r>
          </a:p>
        </p:txBody>
      </p:sp>
      <p:pic>
        <p:nvPicPr>
          <p:cNvPr id="5123" name="Picture 11" descr="C:\Users\Birnstiel\Desktop\Sunntigsdate_Flyer_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5588"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07951" y="0"/>
            <a:ext cx="8352482" cy="280076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eaLnBrk="1" hangingPunct="1">
              <a:lnSpc>
                <a:spcPct val="100000"/>
              </a:lnSpc>
              <a:spcBef>
                <a:spcPct val="50000"/>
              </a:spcBef>
            </a:pPr>
            <a:r>
              <a:rPr lang="de-CH" dirty="0" smtClean="0"/>
              <a:t>Entscheidend ist nicht, ob Gottes Existenz widerlegbar ist (das ist sie nicht), sondern ob sie wahrscheinlich ist.</a:t>
            </a:r>
          </a:p>
        </p:txBody>
      </p:sp>
      <p:sp>
        <p:nvSpPr>
          <p:cNvPr id="14339" name="Rectangle 3"/>
          <p:cNvSpPr>
            <a:spLocks noChangeArrowheads="1"/>
          </p:cNvSpPr>
          <p:nvPr/>
        </p:nvSpPr>
        <p:spPr bwMode="auto">
          <a:xfrm>
            <a:off x="3995738" y="3069208"/>
            <a:ext cx="4826000" cy="431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800" dirty="0" err="1">
                <a:solidFill>
                  <a:srgbClr val="FFFFFF"/>
                </a:solidFill>
                <a:latin typeface="Arial Rounded MT Bold" pitchFamily="34" charset="0"/>
              </a:rPr>
              <a:t>R.Dawkins</a:t>
            </a:r>
            <a:r>
              <a:rPr lang="de-CH" sz="1800" dirty="0">
                <a:solidFill>
                  <a:srgbClr val="FFFFFF"/>
                </a:solidFill>
                <a:latin typeface="Arial Rounded MT Bold" pitchFamily="34" charset="0"/>
              </a:rPr>
              <a:t>, Der Gotteswahn, S.77 </a:t>
            </a: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267744" y="1772816"/>
            <a:ext cx="5184576" cy="258532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eaLnBrk="1" hangingPunct="1">
              <a:lnSpc>
                <a:spcPct val="100000"/>
              </a:lnSpc>
              <a:spcBef>
                <a:spcPct val="50000"/>
              </a:spcBef>
            </a:pPr>
            <a:r>
              <a:rPr lang="de-CH" sz="5400" dirty="0" smtClean="0">
                <a:ln>
                  <a:solidFill>
                    <a:srgbClr val="000000"/>
                  </a:solidFill>
                </a:ln>
              </a:rPr>
              <a:t>„Gott hat die Ewigkeit in ihr Herz gelegt.“</a:t>
            </a:r>
          </a:p>
        </p:txBody>
      </p:sp>
      <p:sp>
        <p:nvSpPr>
          <p:cNvPr id="15363" name="Rectangle 3"/>
          <p:cNvSpPr>
            <a:spLocks noChangeArrowheads="1"/>
          </p:cNvSpPr>
          <p:nvPr/>
        </p:nvSpPr>
        <p:spPr bwMode="auto">
          <a:xfrm>
            <a:off x="3707904" y="5804495"/>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Prediger 3,11</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468313" y="260350"/>
            <a:ext cx="82804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609600" indent="-609600"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r" eaLnBrk="0" fontAlgn="base" hangingPunct="0">
              <a:spcBef>
                <a:spcPct val="0"/>
              </a:spcBef>
              <a:spcAft>
                <a:spcPct val="0"/>
              </a:spcAft>
              <a:defRPr sz="3600">
                <a:solidFill>
                  <a:schemeClr val="tx1"/>
                </a:solidFill>
                <a:latin typeface="Arial" charset="0"/>
              </a:defRPr>
            </a:lvl6pPr>
            <a:lvl7pPr marL="2971800" indent="-228600" algn="r" eaLnBrk="0" fontAlgn="base" hangingPunct="0">
              <a:spcBef>
                <a:spcPct val="0"/>
              </a:spcBef>
              <a:spcAft>
                <a:spcPct val="0"/>
              </a:spcAft>
              <a:defRPr sz="3600">
                <a:solidFill>
                  <a:schemeClr val="tx1"/>
                </a:solidFill>
                <a:latin typeface="Arial" charset="0"/>
              </a:defRPr>
            </a:lvl7pPr>
            <a:lvl8pPr marL="3429000" indent="-228600" algn="r" eaLnBrk="0" fontAlgn="base" hangingPunct="0">
              <a:spcBef>
                <a:spcPct val="0"/>
              </a:spcBef>
              <a:spcAft>
                <a:spcPct val="0"/>
              </a:spcAft>
              <a:defRPr sz="3600">
                <a:solidFill>
                  <a:schemeClr val="tx1"/>
                </a:solidFill>
                <a:latin typeface="Arial" charset="0"/>
              </a:defRPr>
            </a:lvl8pPr>
            <a:lvl9pPr marL="3886200" indent="-228600" algn="r" eaLnBrk="0" fontAlgn="base" hangingPunct="0">
              <a:spcBef>
                <a:spcPct val="0"/>
              </a:spcBef>
              <a:spcAft>
                <a:spcPct val="0"/>
              </a:spcAft>
              <a:defRPr sz="3600">
                <a:solidFill>
                  <a:schemeClr val="tx1"/>
                </a:solidFill>
                <a:latin typeface="Arial" charset="0"/>
              </a:defRPr>
            </a:lvl9pPr>
          </a:lstStyle>
          <a:p>
            <a:pPr algn="l" eaLnBrk="1" hangingPunct="1">
              <a:spcBef>
                <a:spcPct val="50000"/>
              </a:spcBef>
            </a:pPr>
            <a:r>
              <a:rPr lang="de-CH" sz="5400" dirty="0">
                <a:ln>
                  <a:solidFill>
                    <a:srgbClr val="000000"/>
                  </a:solidFill>
                </a:ln>
                <a:solidFill>
                  <a:schemeClr val="bg1"/>
                </a:solidFill>
                <a:latin typeface="Arial Rounded MT Bold" pitchFamily="34" charset="0"/>
              </a:rPr>
              <a:t>II. </a:t>
            </a:r>
            <a:r>
              <a:rPr lang="de-CH" sz="5400" dirty="0" smtClean="0">
                <a:ln>
                  <a:solidFill>
                    <a:srgbClr val="000000"/>
                  </a:solidFill>
                </a:ln>
                <a:solidFill>
                  <a:schemeClr val="bg1"/>
                </a:solidFill>
                <a:latin typeface="Arial Rounded MT Bold" pitchFamily="34" charset="0"/>
              </a:rPr>
              <a:t>Kreative</a:t>
            </a:r>
            <a:br>
              <a:rPr lang="de-CH" sz="5400" dirty="0" smtClean="0">
                <a:ln>
                  <a:solidFill>
                    <a:srgbClr val="000000"/>
                  </a:solidFill>
                </a:ln>
                <a:solidFill>
                  <a:schemeClr val="bg1"/>
                </a:solidFill>
                <a:latin typeface="Arial Rounded MT Bold" pitchFamily="34" charset="0"/>
              </a:rPr>
            </a:br>
            <a:r>
              <a:rPr lang="de-CH" sz="5400" dirty="0" smtClean="0">
                <a:ln>
                  <a:solidFill>
                    <a:srgbClr val="000000"/>
                  </a:solidFill>
                </a:ln>
                <a:solidFill>
                  <a:schemeClr val="bg1"/>
                </a:solidFill>
                <a:latin typeface="Arial Rounded MT Bold" pitchFamily="34" charset="0"/>
              </a:rPr>
              <a:t> Religionsschöpfung</a:t>
            </a:r>
            <a:endParaRPr lang="de-CH" sz="5400"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07950" y="66675"/>
            <a:ext cx="9036050" cy="37496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4000" dirty="0" smtClean="0">
                <a:ln>
                  <a:solidFill>
                    <a:srgbClr val="000000"/>
                  </a:solidFill>
                </a:ln>
              </a:rPr>
              <a:t>„Die eine Hälfte verbrennt er im Feuer, auf ihr brät er Fleisch und isst den Braten und sättigt sich, wärmt sich auch und spricht: Ah! Ich bin warm geworden, ich spüre das Feuer.“</a:t>
            </a:r>
          </a:p>
        </p:txBody>
      </p:sp>
      <p:sp>
        <p:nvSpPr>
          <p:cNvPr id="17411" name="Rectangle 3"/>
          <p:cNvSpPr>
            <a:spLocks noChangeArrowheads="1"/>
          </p:cNvSpPr>
          <p:nvPr/>
        </p:nvSpPr>
        <p:spPr bwMode="auto">
          <a:xfrm>
            <a:off x="3431686" y="4005064"/>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Jesaja 44,16</a:t>
            </a: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07950" y="66675"/>
            <a:ext cx="8640763" cy="31400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4000" dirty="0" smtClean="0">
                <a:ln>
                  <a:solidFill>
                    <a:srgbClr val="000000"/>
                  </a:solidFill>
                </a:ln>
              </a:rPr>
              <a:t>„Aber die andere Hälfte macht er zum Gott, dass es sein Götze sei, vor dem er kniet und niederfällt und betet und spricht: Errette mich, denn du bist mein Gott!“</a:t>
            </a:r>
          </a:p>
        </p:txBody>
      </p:sp>
      <p:sp>
        <p:nvSpPr>
          <p:cNvPr id="18435" name="Rectangle 3"/>
          <p:cNvSpPr>
            <a:spLocks noChangeArrowheads="1"/>
          </p:cNvSpPr>
          <p:nvPr/>
        </p:nvSpPr>
        <p:spPr bwMode="auto">
          <a:xfrm>
            <a:off x="3491880" y="3645024"/>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Jesaja 44,17</a:t>
            </a: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07950" y="66675"/>
            <a:ext cx="9036050" cy="193899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6000" dirty="0" smtClean="0">
                <a:ln>
                  <a:solidFill>
                    <a:srgbClr val="000000"/>
                  </a:solidFill>
                </a:ln>
              </a:rPr>
              <a:t>„Der Mensch schuf Gott nach seinem Bilde“</a:t>
            </a:r>
          </a:p>
        </p:txBody>
      </p:sp>
      <p:sp>
        <p:nvSpPr>
          <p:cNvPr id="19459" name="Rectangle 3"/>
          <p:cNvSpPr>
            <a:spLocks noChangeArrowheads="1"/>
          </p:cNvSpPr>
          <p:nvPr/>
        </p:nvSpPr>
        <p:spPr bwMode="auto">
          <a:xfrm>
            <a:off x="827584" y="2420119"/>
            <a:ext cx="8208962"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Ludwig Andreas Feuerbach (1804 – 1872)</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07950" y="66675"/>
            <a:ext cx="8280474" cy="353943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eaLnBrk="1" hangingPunct="1">
              <a:lnSpc>
                <a:spcPct val="100000"/>
              </a:lnSpc>
              <a:spcBef>
                <a:spcPct val="50000"/>
              </a:spcBef>
            </a:pPr>
            <a:r>
              <a:rPr lang="de-CH" sz="3200" dirty="0" smtClean="0">
                <a:ln>
                  <a:solidFill>
                    <a:srgbClr val="000000"/>
                  </a:solidFill>
                </a:ln>
              </a:rPr>
              <a:t>„Trotz allem, was sie über Gott wussten, erwiesen sie ihm nicht die Ehre, die ihm zukommt, und blieben ihm den Dank schuldig. Sie verloren sich in sinnlosen Gedankengängen, und in ihren Herzen, denen jede Einsicht fehlte, wurde es finster.“ </a:t>
            </a:r>
          </a:p>
        </p:txBody>
      </p:sp>
      <p:sp>
        <p:nvSpPr>
          <p:cNvPr id="20483" name="Rectangle 3"/>
          <p:cNvSpPr>
            <a:spLocks noChangeArrowheads="1"/>
          </p:cNvSpPr>
          <p:nvPr/>
        </p:nvSpPr>
        <p:spPr bwMode="auto">
          <a:xfrm>
            <a:off x="3707904" y="3501008"/>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Römer-Brief 1,21</a:t>
            </a: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107950" y="66675"/>
            <a:ext cx="8856663" cy="14465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dirty="0" smtClean="0">
                <a:ln>
                  <a:solidFill>
                    <a:srgbClr val="000000"/>
                  </a:solidFill>
                </a:ln>
              </a:rPr>
              <a:t>„Weil sie sich für klug hielten, sind sie zu Narren geworden.“</a:t>
            </a:r>
          </a:p>
        </p:txBody>
      </p:sp>
      <p:sp>
        <p:nvSpPr>
          <p:cNvPr id="21507" name="Rectangle 3"/>
          <p:cNvSpPr>
            <a:spLocks noChangeArrowheads="1"/>
          </p:cNvSpPr>
          <p:nvPr/>
        </p:nvSpPr>
        <p:spPr bwMode="auto">
          <a:xfrm>
            <a:off x="3635375" y="2132856"/>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Römer-Brief 1,22</a:t>
            </a: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07950" y="66675"/>
            <a:ext cx="7776418" cy="338772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eaLnBrk="1" hangingPunct="1">
              <a:lnSpc>
                <a:spcPct val="100000"/>
              </a:lnSpc>
              <a:spcBef>
                <a:spcPct val="50000"/>
              </a:spcBef>
            </a:pPr>
            <a:r>
              <a:rPr lang="de-CH" sz="3600" dirty="0" smtClean="0">
                <a:ln>
                  <a:solidFill>
                    <a:srgbClr val="000000"/>
                  </a:solidFill>
                </a:ln>
              </a:rPr>
              <a:t>„An die Stelle der Herrlichkeit des unvergänglichen Gottes setzten sie das Abbild des vergänglichen Menschen und die Abbilder von Vögeln, vierfüssigen Tieren und Kriechtieren.“ </a:t>
            </a:r>
          </a:p>
        </p:txBody>
      </p:sp>
      <p:sp>
        <p:nvSpPr>
          <p:cNvPr id="22531" name="Rectangle 3"/>
          <p:cNvSpPr>
            <a:spLocks noChangeArrowheads="1"/>
          </p:cNvSpPr>
          <p:nvPr/>
        </p:nvSpPr>
        <p:spPr bwMode="auto">
          <a:xfrm>
            <a:off x="3707904" y="342900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Römer-Brief 1,23</a:t>
            </a: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179388" y="260350"/>
            <a:ext cx="8964612" cy="9144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609600" indent="-609600"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r" eaLnBrk="0" fontAlgn="base" hangingPunct="0">
              <a:spcBef>
                <a:spcPct val="0"/>
              </a:spcBef>
              <a:spcAft>
                <a:spcPct val="0"/>
              </a:spcAft>
              <a:defRPr sz="3600">
                <a:solidFill>
                  <a:schemeClr val="tx1"/>
                </a:solidFill>
                <a:latin typeface="Arial" charset="0"/>
              </a:defRPr>
            </a:lvl6pPr>
            <a:lvl7pPr marL="2971800" indent="-228600" algn="r" eaLnBrk="0" fontAlgn="base" hangingPunct="0">
              <a:spcBef>
                <a:spcPct val="0"/>
              </a:spcBef>
              <a:spcAft>
                <a:spcPct val="0"/>
              </a:spcAft>
              <a:defRPr sz="3600">
                <a:solidFill>
                  <a:schemeClr val="tx1"/>
                </a:solidFill>
                <a:latin typeface="Arial" charset="0"/>
              </a:defRPr>
            </a:lvl7pPr>
            <a:lvl8pPr marL="3429000" indent="-228600" algn="r" eaLnBrk="0" fontAlgn="base" hangingPunct="0">
              <a:spcBef>
                <a:spcPct val="0"/>
              </a:spcBef>
              <a:spcAft>
                <a:spcPct val="0"/>
              </a:spcAft>
              <a:defRPr sz="3600">
                <a:solidFill>
                  <a:schemeClr val="tx1"/>
                </a:solidFill>
                <a:latin typeface="Arial" charset="0"/>
              </a:defRPr>
            </a:lvl8pPr>
            <a:lvl9pPr marL="3886200" indent="-228600" algn="r" eaLnBrk="0" fontAlgn="base" hangingPunct="0">
              <a:spcBef>
                <a:spcPct val="0"/>
              </a:spcBef>
              <a:spcAft>
                <a:spcPct val="0"/>
              </a:spcAft>
              <a:defRPr sz="3600">
                <a:solidFill>
                  <a:schemeClr val="tx1"/>
                </a:solidFill>
                <a:latin typeface="Arial" charset="0"/>
              </a:defRPr>
            </a:lvl9pPr>
          </a:lstStyle>
          <a:p>
            <a:pPr algn="l" eaLnBrk="1" hangingPunct="1">
              <a:spcBef>
                <a:spcPct val="50000"/>
              </a:spcBef>
            </a:pPr>
            <a:r>
              <a:rPr lang="de-CH" sz="5400" dirty="0">
                <a:ln>
                  <a:solidFill>
                    <a:srgbClr val="000000"/>
                  </a:solidFill>
                </a:ln>
                <a:solidFill>
                  <a:schemeClr val="bg1"/>
                </a:solidFill>
                <a:latin typeface="Arial Rounded MT Bold" pitchFamily="34" charset="0"/>
              </a:rPr>
              <a:t>III. Offenbarte Religion</a:t>
            </a: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06363" y="127000"/>
            <a:ext cx="8929687" cy="1865313"/>
          </a:xfrm>
          <a:noFill/>
        </p:spPr>
        <p:txBody>
          <a:bodyPr anchor="t">
            <a:spAutoFit/>
          </a:bodyPr>
          <a:lstStyle/>
          <a:p>
            <a:pPr algn="l" eaLnBrk="1" hangingPunct="1"/>
            <a:r>
              <a:rPr lang="de-CH" sz="7200" dirty="0" smtClean="0">
                <a:solidFill>
                  <a:schemeClr val="bg1"/>
                </a:solidFill>
              </a:rPr>
              <a:t>Gibt es nur eine wahre Religion?</a:t>
            </a: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07950" y="66675"/>
            <a:ext cx="9036050" cy="39370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3600" dirty="0" smtClean="0">
                <a:ln>
                  <a:solidFill>
                    <a:srgbClr val="000000"/>
                  </a:solidFill>
                </a:ln>
              </a:rPr>
              <a:t>„Mit allem, was Gott tat, wollte er die Menschen dazu bringen, nach ihm zu fragen; er wollte, dass sie – wenn irgend möglich – in Kontakt mit ihm kommen und ihn finden. Er ist ja für keinen von uns in unerreichbarer Ferne.“</a:t>
            </a:r>
          </a:p>
        </p:txBody>
      </p:sp>
      <p:sp>
        <p:nvSpPr>
          <p:cNvPr id="24579" name="Rectangle 3"/>
          <p:cNvSpPr>
            <a:spLocks noChangeArrowheads="1"/>
          </p:cNvSpPr>
          <p:nvPr/>
        </p:nvSpPr>
        <p:spPr bwMode="auto">
          <a:xfrm>
            <a:off x="3635896" y="378904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Apostelgeschichte 17,27</a:t>
            </a:r>
          </a:p>
        </p:txBody>
      </p:sp>
      <p:sp>
        <p:nvSpPr>
          <p:cNvPr id="4" name="Rectangle 3"/>
          <p:cNvSpPr>
            <a:spLocks noChangeArrowheads="1"/>
          </p:cNvSpPr>
          <p:nvPr/>
        </p:nvSpPr>
        <p:spPr bwMode="auto">
          <a:xfrm>
            <a:off x="3764486" y="6237312"/>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000" dirty="0" smtClean="0">
                <a:ln>
                  <a:solidFill>
                    <a:srgbClr val="000000"/>
                  </a:solidFill>
                </a:ln>
                <a:solidFill>
                  <a:srgbClr val="FFFFFF"/>
                </a:solidFill>
                <a:latin typeface="Arial Rounded MT Bold" pitchFamily="34" charset="0"/>
              </a:rPr>
              <a:t>www.pixelio.de</a:t>
            </a:r>
            <a:endParaRPr lang="de-CH" sz="10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07950" y="66675"/>
            <a:ext cx="9036050" cy="353943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3200" dirty="0" smtClean="0">
                <a:ln>
                  <a:solidFill>
                    <a:srgbClr val="000000"/>
                  </a:solidFill>
                </a:ln>
              </a:rPr>
              <a:t>„Als ich durch die Strassen eurer Stadt ging und mir eure Heiligtümer ansah, stiess ich auf einen Altar mit der Inschrift: ›Für einen unbekannten Gott‹. Ihr verehrt also ein göttliches Wesen, ohne es zu kennen. Nun, gerade diese euch unbekannte Gottheit verkünde ich euch.“</a:t>
            </a:r>
          </a:p>
        </p:txBody>
      </p:sp>
      <p:sp>
        <p:nvSpPr>
          <p:cNvPr id="25603" name="Rectangle 3"/>
          <p:cNvSpPr>
            <a:spLocks noChangeArrowheads="1"/>
          </p:cNvSpPr>
          <p:nvPr/>
        </p:nvSpPr>
        <p:spPr bwMode="auto">
          <a:xfrm>
            <a:off x="755576" y="4941168"/>
            <a:ext cx="8208962"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Apostelgeschichte 17,23</a:t>
            </a:r>
          </a:p>
        </p:txBody>
      </p:sp>
      <p:sp>
        <p:nvSpPr>
          <p:cNvPr id="4" name="Rectangle 3"/>
          <p:cNvSpPr>
            <a:spLocks noChangeArrowheads="1"/>
          </p:cNvSpPr>
          <p:nvPr/>
        </p:nvSpPr>
        <p:spPr bwMode="auto">
          <a:xfrm>
            <a:off x="827584" y="6237312"/>
            <a:ext cx="8208962"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200" dirty="0" smtClean="0">
                <a:ln>
                  <a:solidFill>
                    <a:srgbClr val="000000"/>
                  </a:solidFill>
                </a:ln>
                <a:solidFill>
                  <a:srgbClr val="FFFFFF"/>
                </a:solidFill>
                <a:latin typeface="Arial Rounded MT Bold" pitchFamily="34" charset="0"/>
              </a:rPr>
              <a:t>www.pixelio.de</a:t>
            </a:r>
            <a:endParaRPr lang="de-CH" sz="12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07504" y="188640"/>
            <a:ext cx="7776864" cy="286232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eaLnBrk="1" hangingPunct="1">
              <a:lnSpc>
                <a:spcPct val="100000"/>
              </a:lnSpc>
              <a:spcBef>
                <a:spcPct val="50000"/>
              </a:spcBef>
            </a:pPr>
            <a:r>
              <a:rPr lang="de-CH" sz="6000" dirty="0" smtClean="0">
                <a:ln>
                  <a:solidFill>
                    <a:srgbClr val="000000"/>
                  </a:solidFill>
                </a:ln>
              </a:rPr>
              <a:t>„Wer mich gesehen hat, hat den Vater gesehen.“</a:t>
            </a:r>
          </a:p>
        </p:txBody>
      </p:sp>
      <p:sp>
        <p:nvSpPr>
          <p:cNvPr id="26627" name="Rectangle 3"/>
          <p:cNvSpPr>
            <a:spLocks noChangeArrowheads="1"/>
          </p:cNvSpPr>
          <p:nvPr/>
        </p:nvSpPr>
        <p:spPr bwMode="auto">
          <a:xfrm>
            <a:off x="3779838" y="306896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Johannes-Evangelium 14,9</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323850" y="66675"/>
            <a:ext cx="8820150" cy="25304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4000" dirty="0" smtClean="0">
                <a:ln>
                  <a:solidFill>
                    <a:srgbClr val="000000"/>
                  </a:solidFill>
                </a:ln>
              </a:rPr>
              <a:t>„Ich bin der Weg, ich bin die Wahrheit, und ich bin das Leben. Zum Vater kommt man nur durch mich.“</a:t>
            </a:r>
          </a:p>
        </p:txBody>
      </p:sp>
      <p:sp>
        <p:nvSpPr>
          <p:cNvPr id="27651" name="Rectangle 3"/>
          <p:cNvSpPr>
            <a:spLocks noChangeArrowheads="1"/>
          </p:cNvSpPr>
          <p:nvPr/>
        </p:nvSpPr>
        <p:spPr bwMode="auto">
          <a:xfrm>
            <a:off x="3779838" y="342900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Johannes-Evangelium 14,6</a:t>
            </a: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07950" y="44450"/>
            <a:ext cx="7777163" cy="37496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4000" dirty="0" smtClean="0">
                <a:ln>
                  <a:solidFill>
                    <a:srgbClr val="000000"/>
                  </a:solidFill>
                </a:ln>
              </a:rPr>
              <a:t>„Denn im Reich Gottes geht es nicht um Fragen des Essens und Trinkens, sondern um das, was der Heilige Geist bewirkt: Gerechtigkeit, Frieden und Freude.“</a:t>
            </a:r>
          </a:p>
        </p:txBody>
      </p:sp>
      <p:sp>
        <p:nvSpPr>
          <p:cNvPr id="28675" name="Rectangle 3"/>
          <p:cNvSpPr>
            <a:spLocks noChangeArrowheads="1"/>
          </p:cNvSpPr>
          <p:nvPr/>
        </p:nvSpPr>
        <p:spPr bwMode="auto">
          <a:xfrm>
            <a:off x="3492500" y="4365625"/>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Römer-Brief 14,17</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07950" y="44450"/>
            <a:ext cx="7092950" cy="1152525"/>
          </a:xfrm>
        </p:spPr>
        <p:txBody>
          <a:bodyPr/>
          <a:lstStyle/>
          <a:p>
            <a:pPr algn="l" eaLnBrk="1" hangingPunct="1"/>
            <a:r>
              <a:rPr lang="de-CH" sz="6600" dirty="0" smtClean="0">
                <a:ln>
                  <a:solidFill>
                    <a:srgbClr val="000000"/>
                  </a:solidFill>
                </a:ln>
                <a:solidFill>
                  <a:schemeClr val="bg1"/>
                </a:solidFill>
              </a:rPr>
              <a:t>Schlussgedanke</a:t>
            </a:r>
            <a:r>
              <a:rPr lang="de-DE" sz="6600" dirty="0" smtClean="0">
                <a:solidFill>
                  <a:schemeClr val="bg1"/>
                </a:solidFill>
              </a:rPr>
              <a:t> </a:t>
            </a:r>
            <a:endParaRPr lang="de-CH" sz="66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23" name="Picture 2" descr="C:\Users\Birnstiel\Desktop\doc201103301232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775" y="47625"/>
            <a:ext cx="4232275"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1763688" y="5733256"/>
            <a:ext cx="2880320" cy="830997"/>
          </a:xfrm>
          <a:prstGeom prst="rect">
            <a:avLst/>
          </a:prstGeom>
          <a:noFill/>
        </p:spPr>
        <p:txBody>
          <a:bodyPr wrap="square" rtlCol="0">
            <a:spAutoFit/>
          </a:bodyPr>
          <a:lstStyle/>
          <a:p>
            <a:r>
              <a:rPr lang="de-CH" sz="4800" dirty="0" smtClean="0">
                <a:solidFill>
                  <a:srgbClr val="F8F8F8"/>
                </a:solidFill>
                <a:latin typeface="+mj-lt"/>
              </a:rPr>
              <a:t>Fr. 20.40</a:t>
            </a:r>
            <a:endParaRPr lang="de-CH" sz="4800" dirty="0">
              <a:solidFill>
                <a:srgbClr val="F8F8F8"/>
              </a:solidFill>
              <a:latin typeface="+mj-lt"/>
            </a:endParaRP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1746" name="Picture 2" descr="C:\Users\Birnstiel\Desktop\Die Bib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7463"/>
            <a:ext cx="4068763"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1907704" y="5733256"/>
            <a:ext cx="2880320" cy="830997"/>
          </a:xfrm>
          <a:prstGeom prst="rect">
            <a:avLst/>
          </a:prstGeom>
          <a:noFill/>
        </p:spPr>
        <p:txBody>
          <a:bodyPr wrap="square" rtlCol="0">
            <a:spAutoFit/>
          </a:bodyPr>
          <a:lstStyle/>
          <a:p>
            <a:r>
              <a:rPr lang="de-CH" sz="4800" dirty="0" smtClean="0">
                <a:solidFill>
                  <a:srgbClr val="F8F8F8"/>
                </a:solidFill>
                <a:latin typeface="+mj-lt"/>
              </a:rPr>
              <a:t>Fr. 2.50</a:t>
            </a:r>
            <a:endParaRPr lang="de-CH" sz="4800" dirty="0">
              <a:solidFill>
                <a:srgbClr val="F8F8F8"/>
              </a:solidFill>
              <a:latin typeface="+mj-lt"/>
            </a:endParaRP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07950" y="66675"/>
            <a:ext cx="8496300" cy="25304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4000" dirty="0" smtClean="0">
                <a:ln>
                  <a:solidFill>
                    <a:srgbClr val="000000"/>
                  </a:solidFill>
                </a:ln>
              </a:rPr>
              <a:t>„Wenn jemand an mich glaubt, werden aus seinem Inneren, wie es in der Schrift heisst, Ströme von lebendigem Wasser fliessen.“</a:t>
            </a:r>
          </a:p>
        </p:txBody>
      </p:sp>
      <p:sp>
        <p:nvSpPr>
          <p:cNvPr id="32771" name="Rectangle 3"/>
          <p:cNvSpPr>
            <a:spLocks noChangeArrowheads="1"/>
          </p:cNvSpPr>
          <p:nvPr/>
        </p:nvSpPr>
        <p:spPr bwMode="auto">
          <a:xfrm>
            <a:off x="3923928" y="6353175"/>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100" dirty="0" smtClean="0">
                <a:ln>
                  <a:solidFill>
                    <a:srgbClr val="000000"/>
                  </a:solidFill>
                </a:ln>
                <a:solidFill>
                  <a:srgbClr val="FFFFFF"/>
                </a:solidFill>
                <a:latin typeface="Arial Rounded MT Bold" pitchFamily="34" charset="0"/>
              </a:rPr>
              <a:t>www.pixelio.de</a:t>
            </a:r>
            <a:endParaRPr lang="de-CH" sz="11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44624"/>
            <a:ext cx="9144000" cy="341632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ts val="0"/>
              </a:spcBef>
              <a:defRPr/>
            </a:pPr>
            <a:r>
              <a:rPr lang="de-CH" sz="3600" kern="1200" dirty="0">
                <a:ln>
                  <a:solidFill>
                    <a:srgbClr val="000000"/>
                  </a:solidFill>
                </a:ln>
                <a:solidFill>
                  <a:schemeClr val="accent3"/>
                </a:solidFill>
                <a:ea typeface="+mn-ea"/>
                <a:cs typeface="+mn-cs"/>
              </a:rPr>
              <a:t>Gibt es wirklich nur einen Weg zu Gott und in den Himmel, oder sind nicht die verschiedenen Religionen </a:t>
            </a:r>
            <a:r>
              <a:rPr lang="de-CH" sz="3600" kern="1200" dirty="0" smtClean="0">
                <a:ln>
                  <a:solidFill>
                    <a:srgbClr val="000000"/>
                  </a:solidFill>
                </a:ln>
                <a:solidFill>
                  <a:schemeClr val="accent3"/>
                </a:solidFill>
                <a:ea typeface="+mn-ea"/>
                <a:cs typeface="+mn-cs"/>
              </a:rPr>
              <a:t>unter-schiedliche </a:t>
            </a:r>
            <a:r>
              <a:rPr lang="de-CH" sz="3600" kern="1200" dirty="0">
                <a:ln>
                  <a:solidFill>
                    <a:srgbClr val="000000"/>
                  </a:solidFill>
                </a:ln>
                <a:solidFill>
                  <a:schemeClr val="accent3"/>
                </a:solidFill>
                <a:ea typeface="+mn-ea"/>
                <a:cs typeface="+mn-cs"/>
              </a:rPr>
              <a:t>Wege, die denselben Berg hinaufführen und sich irgendwo in der Gegend des Gipfels treffen?</a:t>
            </a:r>
          </a:p>
        </p:txBody>
      </p:sp>
      <p:sp>
        <p:nvSpPr>
          <p:cNvPr id="1317891" name="Rectangle 3"/>
          <p:cNvSpPr>
            <a:spLocks noChangeArrowheads="1"/>
          </p:cNvSpPr>
          <p:nvPr/>
        </p:nvSpPr>
        <p:spPr bwMode="auto">
          <a:xfrm>
            <a:off x="1835696" y="4580806"/>
            <a:ext cx="7127875" cy="36036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defRPr/>
            </a:pPr>
            <a:r>
              <a:rPr lang="de-CH" sz="1600" dirty="0">
                <a:ln>
                  <a:solidFill>
                    <a:srgbClr val="000000"/>
                  </a:solidFill>
                </a:ln>
                <a:solidFill>
                  <a:schemeClr val="accent3"/>
                </a:solidFill>
                <a:latin typeface="+mj-lt"/>
              </a:rPr>
              <a:t>Mel </a:t>
            </a:r>
            <a:r>
              <a:rPr lang="de-CH" sz="1600" dirty="0" err="1">
                <a:ln>
                  <a:solidFill>
                    <a:srgbClr val="000000"/>
                  </a:solidFill>
                </a:ln>
                <a:solidFill>
                  <a:schemeClr val="accent3"/>
                </a:solidFill>
                <a:latin typeface="+mj-lt"/>
              </a:rPr>
              <a:t>Lawrenz</a:t>
            </a:r>
            <a:r>
              <a:rPr lang="de-CH" sz="1600" dirty="0">
                <a:ln>
                  <a:solidFill>
                    <a:srgbClr val="000000"/>
                  </a:solidFill>
                </a:ln>
                <a:solidFill>
                  <a:schemeClr val="accent3"/>
                </a:solidFill>
                <a:latin typeface="+mj-lt"/>
              </a:rPr>
              <a:t>: Wenn ich glauben könnte, Brunnen,  2011, S. 90.</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07950" y="66675"/>
            <a:ext cx="9036050" cy="1446213"/>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5400" smtClean="0"/>
              <a:t>Club </a:t>
            </a:r>
            <a:r>
              <a:rPr lang="de-CH" sz="8800" smtClean="0"/>
              <a:t>Einspielung</a:t>
            </a:r>
          </a:p>
        </p:txBody>
      </p:sp>
      <p:pic>
        <p:nvPicPr>
          <p:cNvPr id="2" name="Club.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52950" y="3414713"/>
            <a:ext cx="38100" cy="28575"/>
          </a:xfrm>
          <a:prstGeom prst="rect">
            <a:avLst/>
          </a:prstGeom>
        </p:spPr>
      </p:pic>
    </p:spTree>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468313" y="260350"/>
            <a:ext cx="8280400" cy="17541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609600" indent="-609600"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algn="r" eaLnBrk="0" fontAlgn="base" hangingPunct="0">
              <a:spcBef>
                <a:spcPct val="0"/>
              </a:spcBef>
              <a:spcAft>
                <a:spcPct val="0"/>
              </a:spcAft>
              <a:defRPr sz="3600">
                <a:solidFill>
                  <a:schemeClr val="tx1"/>
                </a:solidFill>
                <a:latin typeface="Arial" charset="0"/>
              </a:defRPr>
            </a:lvl6pPr>
            <a:lvl7pPr marL="2971800" indent="-228600" algn="r" eaLnBrk="0" fontAlgn="base" hangingPunct="0">
              <a:spcBef>
                <a:spcPct val="0"/>
              </a:spcBef>
              <a:spcAft>
                <a:spcPct val="0"/>
              </a:spcAft>
              <a:defRPr sz="3600">
                <a:solidFill>
                  <a:schemeClr val="tx1"/>
                </a:solidFill>
                <a:latin typeface="Arial" charset="0"/>
              </a:defRPr>
            </a:lvl7pPr>
            <a:lvl8pPr marL="3429000" indent="-228600" algn="r" eaLnBrk="0" fontAlgn="base" hangingPunct="0">
              <a:spcBef>
                <a:spcPct val="0"/>
              </a:spcBef>
              <a:spcAft>
                <a:spcPct val="0"/>
              </a:spcAft>
              <a:defRPr sz="3600">
                <a:solidFill>
                  <a:schemeClr val="tx1"/>
                </a:solidFill>
                <a:latin typeface="Arial" charset="0"/>
              </a:defRPr>
            </a:lvl8pPr>
            <a:lvl9pPr marL="3886200" indent="-228600" algn="r" eaLnBrk="0" fontAlgn="base" hangingPunct="0">
              <a:spcBef>
                <a:spcPct val="0"/>
              </a:spcBef>
              <a:spcAft>
                <a:spcPct val="0"/>
              </a:spcAft>
              <a:defRPr sz="3600">
                <a:solidFill>
                  <a:schemeClr val="tx1"/>
                </a:solidFill>
                <a:latin typeface="Arial" charset="0"/>
              </a:defRPr>
            </a:lvl9pPr>
          </a:lstStyle>
          <a:p>
            <a:pPr algn="l" eaLnBrk="1" hangingPunct="1">
              <a:spcBef>
                <a:spcPct val="50000"/>
              </a:spcBef>
              <a:buFontTx/>
              <a:buAutoNum type="romanUcPeriod"/>
            </a:pPr>
            <a:r>
              <a:rPr lang="de-CH" sz="5400" dirty="0">
                <a:ln>
                  <a:solidFill>
                    <a:srgbClr val="000000"/>
                  </a:solidFill>
                </a:ln>
                <a:solidFill>
                  <a:schemeClr val="bg1"/>
                </a:solidFill>
                <a:latin typeface="Arial Rounded MT Bold" pitchFamily="34" charset="0"/>
              </a:rPr>
              <a:t>Warum gibt es Religionen?</a:t>
            </a: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2" name="Picture 3" descr="Dawkins B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44450"/>
            <a:ext cx="42672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07950" y="66675"/>
            <a:ext cx="9036050" cy="49657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lnSpc>
                <a:spcPct val="100000"/>
              </a:lnSpc>
              <a:spcBef>
                <a:spcPct val="50000"/>
              </a:spcBef>
            </a:pPr>
            <a:r>
              <a:rPr lang="de-CH" sz="3200" dirty="0" smtClean="0"/>
              <a:t>Der angeborene Dualismus und die angeborene Teleologie schaffen in uns unter geeigneten Bedingungen eine Neigung zur Religion. Unser angeborener Dualismus bereitet uns darauf vor, an eine „Seele“ zu glauben, die kein untrennbarer Bestandteil unseres Körpers ist, sondern nur in ihm wohnt. Dass ein solcher körperloser Geist nach dem Tod des Körpers an einen anderen Ort wandert, kann man sich leicht vorstellen. </a:t>
            </a:r>
          </a:p>
        </p:txBody>
      </p:sp>
      <p:sp>
        <p:nvSpPr>
          <p:cNvPr id="11267" name="Rectangle 3"/>
          <p:cNvSpPr>
            <a:spLocks noChangeArrowheads="1"/>
          </p:cNvSpPr>
          <p:nvPr/>
        </p:nvSpPr>
        <p:spPr bwMode="auto">
          <a:xfrm>
            <a:off x="4210496" y="5733504"/>
            <a:ext cx="4826000" cy="431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800" dirty="0" err="1">
                <a:solidFill>
                  <a:srgbClr val="FFFFFF"/>
                </a:solidFill>
                <a:latin typeface="Arial Rounded MT Bold" pitchFamily="34" charset="0"/>
              </a:rPr>
              <a:t>R.Dawkins</a:t>
            </a:r>
            <a:r>
              <a:rPr lang="de-CH" sz="1800" dirty="0">
                <a:solidFill>
                  <a:srgbClr val="FFFFFF"/>
                </a:solidFill>
                <a:latin typeface="Arial Rounded MT Bold" pitchFamily="34" charset="0"/>
              </a:rPr>
              <a:t>, Der Gotteswahn, S.252-253 </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107950" y="66675"/>
            <a:ext cx="7848426" cy="440120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eaLnBrk="1" hangingPunct="1">
              <a:lnSpc>
                <a:spcPct val="100000"/>
              </a:lnSpc>
              <a:spcBef>
                <a:spcPct val="50000"/>
              </a:spcBef>
            </a:pPr>
            <a:r>
              <a:rPr lang="de-CH" sz="4000" dirty="0" smtClean="0"/>
              <a:t>Weil ich mit meiner Vernunft gelernt habe, Monist zu sein, während ich gleichzeitig als Mensch auch ein Tier bin, bei dem sich in der Evolution dualistische Instinkte entwickelt haben.</a:t>
            </a:r>
          </a:p>
        </p:txBody>
      </p:sp>
      <p:sp>
        <p:nvSpPr>
          <p:cNvPr id="12291" name="Rectangle 3"/>
          <p:cNvSpPr>
            <a:spLocks noChangeArrowheads="1"/>
          </p:cNvSpPr>
          <p:nvPr/>
        </p:nvSpPr>
        <p:spPr bwMode="auto">
          <a:xfrm>
            <a:off x="4211960" y="5589240"/>
            <a:ext cx="4826000" cy="431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800" dirty="0" err="1">
                <a:solidFill>
                  <a:srgbClr val="FFFFFF"/>
                </a:solidFill>
                <a:latin typeface="Arial Rounded MT Bold" pitchFamily="34" charset="0"/>
              </a:rPr>
              <a:t>R.Dawkins</a:t>
            </a:r>
            <a:r>
              <a:rPr lang="de-CH" sz="1800" dirty="0">
                <a:solidFill>
                  <a:srgbClr val="FFFFFF"/>
                </a:solidFill>
                <a:latin typeface="Arial Rounded MT Bold" pitchFamily="34" charset="0"/>
              </a:rPr>
              <a:t>, Der Gotteswahn, S.251-252</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1" y="0"/>
            <a:ext cx="8352482" cy="452431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eaLnBrk="1" hangingPunct="1">
              <a:lnSpc>
                <a:spcPct val="100000"/>
              </a:lnSpc>
              <a:spcBef>
                <a:spcPct val="50000"/>
              </a:spcBef>
            </a:pPr>
            <a:r>
              <a:rPr lang="de-CH" sz="3600" dirty="0" smtClean="0"/>
              <a:t>Der Gedanke, dass hinter meinen Augen ein Ich steckt, das zumindest im Roman in einen anderen Kopf wandern kann, ist in mir und jedem anderen Menschen tief verwurzelt – ganz gleich, wie stark wir intellektuell den Monismus bevorzugen.</a:t>
            </a:r>
          </a:p>
        </p:txBody>
      </p:sp>
      <p:sp>
        <p:nvSpPr>
          <p:cNvPr id="13315" name="Rectangle 3"/>
          <p:cNvSpPr>
            <a:spLocks noChangeArrowheads="1"/>
          </p:cNvSpPr>
          <p:nvPr/>
        </p:nvSpPr>
        <p:spPr bwMode="auto">
          <a:xfrm>
            <a:off x="4211960" y="5661248"/>
            <a:ext cx="4826000" cy="431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800" dirty="0" err="1">
                <a:solidFill>
                  <a:srgbClr val="FFFFFF"/>
                </a:solidFill>
                <a:latin typeface="Arial Rounded MT Bold" pitchFamily="34" charset="0"/>
              </a:rPr>
              <a:t>R.Dawkins</a:t>
            </a:r>
            <a:r>
              <a:rPr lang="de-CH" sz="1800" dirty="0">
                <a:solidFill>
                  <a:srgbClr val="FFFFFF"/>
                </a:solidFill>
                <a:latin typeface="Arial Rounded MT Bold" pitchFamily="34" charset="0"/>
              </a:rPr>
              <a:t>, Der Gotteswahn, S.251-252 </a:t>
            </a: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690</Words>
  <Application>Microsoft Office PowerPoint</Application>
  <PresentationFormat>Bildschirmpräsentation (4:3)</PresentationFormat>
  <Paragraphs>47</Paragraphs>
  <Slides>29</Slides>
  <Notes>0</Notes>
  <HiddenSlides>0</HiddenSlides>
  <MMClips>1</MMClips>
  <ScaleCrop>false</ScaleCrop>
  <HeadingPairs>
    <vt:vector size="4" baseType="variant">
      <vt:variant>
        <vt:lpstr>Design</vt:lpstr>
      </vt:variant>
      <vt:variant>
        <vt:i4>2</vt:i4>
      </vt:variant>
      <vt:variant>
        <vt:lpstr>Folientitel</vt:lpstr>
      </vt:variant>
      <vt:variant>
        <vt:i4>29</vt:i4>
      </vt:variant>
    </vt:vector>
  </HeadingPairs>
  <TitlesOfParts>
    <vt:vector size="31" baseType="lpstr">
      <vt:lpstr>01072134</vt:lpstr>
      <vt:lpstr>1_01072134</vt:lpstr>
      <vt:lpstr>Gibt es eine wahre Relgion?</vt:lpstr>
      <vt:lpstr>Gibt es nur eine wahre Religion?</vt:lpstr>
      <vt:lpstr>Gibt es wirklich nur einen Weg zu Gott und in den Himmel, oder sind nicht die verschiedenen Religionen unter-schiedliche Wege, die denselben Berg hinaufführen und sich irgendwo in der Gegend des Gipfels treffen?</vt:lpstr>
      <vt:lpstr>Club Einspielung</vt:lpstr>
      <vt:lpstr>PowerPoint-Präsentation</vt:lpstr>
      <vt:lpstr>PowerPoint-Präsentation</vt:lpstr>
      <vt:lpstr>Der angeborene Dualismus und die angeborene Teleologie schaffen in uns unter geeigneten Bedingungen eine Neigung zur Religion. Unser angeborener Dualismus bereitet uns darauf vor, an eine „Seele“ zu glauben, die kein untrennbarer Bestandteil unseres Körpers ist, sondern nur in ihm wohnt. Dass ein solcher körperloser Geist nach dem Tod des Körpers an einen anderen Ort wandert, kann man sich leicht vorstellen. </vt:lpstr>
      <vt:lpstr>Weil ich mit meiner Vernunft gelernt habe, Monist zu sein, während ich gleichzeitig als Mensch auch ein Tier bin, bei dem sich in der Evolution dualistische Instinkte entwickelt haben.</vt:lpstr>
      <vt:lpstr>Der Gedanke, dass hinter meinen Augen ein Ich steckt, das zumindest im Roman in einen anderen Kopf wandern kann, ist in mir und jedem anderen Menschen tief verwurzelt – ganz gleich, wie stark wir intellektuell den Monismus bevorzugen.</vt:lpstr>
      <vt:lpstr>Entscheidend ist nicht, ob Gottes Existenz widerlegbar ist (das ist sie nicht), sondern ob sie wahrscheinlich ist.</vt:lpstr>
      <vt:lpstr>„Gott hat die Ewigkeit in ihr Herz gelegt.“</vt:lpstr>
      <vt:lpstr>PowerPoint-Präsentation</vt:lpstr>
      <vt:lpstr>„Die eine Hälfte verbrennt er im Feuer, auf ihr brät er Fleisch und isst den Braten und sättigt sich, wärmt sich auch und spricht: Ah! Ich bin warm geworden, ich spüre das Feuer.“</vt:lpstr>
      <vt:lpstr>„Aber die andere Hälfte macht er zum Gott, dass es sein Götze sei, vor dem er kniet und niederfällt und betet und spricht: Errette mich, denn du bist mein Gott!“</vt:lpstr>
      <vt:lpstr>„Der Mensch schuf Gott nach seinem Bilde“</vt:lpstr>
      <vt:lpstr>„Trotz allem, was sie über Gott wussten, erwiesen sie ihm nicht die Ehre, die ihm zukommt, und blieben ihm den Dank schuldig. Sie verloren sich in sinnlosen Gedankengängen, und in ihren Herzen, denen jede Einsicht fehlte, wurde es finster.“ </vt:lpstr>
      <vt:lpstr>„Weil sie sich für klug hielten, sind sie zu Narren geworden.“</vt:lpstr>
      <vt:lpstr>„An die Stelle der Herrlichkeit des unvergänglichen Gottes setzten sie das Abbild des vergänglichen Menschen und die Abbilder von Vögeln, vierfüssigen Tieren und Kriechtieren.“ </vt:lpstr>
      <vt:lpstr>PowerPoint-Präsentation</vt:lpstr>
      <vt:lpstr>„Mit allem, was Gott tat, wollte er die Menschen dazu bringen, nach ihm zu fragen; er wollte, dass sie – wenn irgend möglich – in Kontakt mit ihm kommen und ihn finden. Er ist ja für keinen von uns in unerreichbarer Ferne.“</vt:lpstr>
      <vt:lpstr>„Als ich durch die Strassen eurer Stadt ging und mir eure Heiligtümer ansah, stiess ich auf einen Altar mit der Inschrift: ›Für einen unbekannten Gott‹. Ihr verehrt also ein göttliches Wesen, ohne es zu kennen. Nun, gerade diese euch unbekannte Gottheit verkünde ich euch.“</vt:lpstr>
      <vt:lpstr>„Wer mich gesehen hat, hat den Vater gesehen.“</vt:lpstr>
      <vt:lpstr>„Ich bin der Weg, ich bin die Wahrheit, und ich bin das Leben. Zum Vater kommt man nur durch mich.“</vt:lpstr>
      <vt:lpstr>„Denn im Reich Gottes geht es nicht um Fragen des Essens und Trinkens, sondern um das, was der Heilige Geist bewirkt: Gerechtigkeit, Frieden und Freude.“</vt:lpstr>
      <vt:lpstr>Schlussgedanke </vt:lpstr>
      <vt:lpstr>PowerPoint-Präsentation</vt:lpstr>
      <vt:lpstr>PowerPoint-Präsentation</vt:lpstr>
      <vt:lpstr>„Wenn jemand an mich glaubt, werden aus seinem Inneren, wie es in der Schrift heisst, Ströme von lebendigem Wasser fliessen.“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Gibt es nur eine wahre Religion? - Folien</dc:title>
  <dc:creator>Jürg Birnstiel</dc:creator>
  <cp:lastModifiedBy>Me</cp:lastModifiedBy>
  <cp:revision>1290</cp:revision>
  <cp:lastPrinted>1601-01-01T00:00:00Z</cp:lastPrinted>
  <dcterms:created xsi:type="dcterms:W3CDTF">2005-04-13T18:10:29Z</dcterms:created>
  <dcterms:modified xsi:type="dcterms:W3CDTF">2011-05-06T19:55:49Z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