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613" r:id="rId3"/>
    <p:sldId id="599" r:id="rId4"/>
    <p:sldId id="430" r:id="rId5"/>
    <p:sldId id="537" r:id="rId6"/>
    <p:sldId id="573" r:id="rId7"/>
    <p:sldId id="612" r:id="rId8"/>
    <p:sldId id="575" r:id="rId9"/>
    <p:sldId id="577" r:id="rId10"/>
    <p:sldId id="601" r:id="rId11"/>
    <p:sldId id="602" r:id="rId12"/>
    <p:sldId id="614" r:id="rId13"/>
    <p:sldId id="615" r:id="rId14"/>
    <p:sldId id="581" r:id="rId15"/>
    <p:sldId id="587" r:id="rId16"/>
    <p:sldId id="616" r:id="rId17"/>
    <p:sldId id="574" r:id="rId18"/>
    <p:sldId id="611" r:id="rId19"/>
    <p:sldId id="598" r:id="rId20"/>
    <p:sldId id="610" r:id="rId21"/>
    <p:sldId id="617" r:id="rId22"/>
    <p:sldId id="518" r:id="rId23"/>
    <p:sldId id="618" r:id="rId24"/>
    <p:sldId id="580" r:id="rId25"/>
    <p:sldId id="619" r:id="rId26"/>
    <p:sldId id="561" r:id="rId27"/>
    <p:sldId id="584" r:id="rId28"/>
    <p:sldId id="620" r:id="rId29"/>
    <p:sldId id="263" r:id="rId30"/>
    <p:sldId id="597" r:id="rId31"/>
    <p:sldId id="325" r:id="rId32"/>
  </p:sldIdLst>
  <p:sldSz cx="9144000" cy="6858000" type="screen4x3"/>
  <p:notesSz cx="6858000" cy="9144000"/>
  <p:defaultTextStyle>
    <a:defPPr>
      <a:defRPr lang="de-CH"/>
    </a:defPPr>
    <a:lvl1pPr algn="l" rtl="0" fontAlgn="base">
      <a:spcBef>
        <a:spcPct val="0"/>
      </a:spcBef>
      <a:spcAft>
        <a:spcPct val="0"/>
      </a:spcAft>
      <a:defRPr sz="4800" kern="1200">
        <a:solidFill>
          <a:schemeClr val="tx1"/>
        </a:solidFill>
        <a:latin typeface="Arial" charset="0"/>
        <a:ea typeface="+mn-ea"/>
        <a:cs typeface="+mn-cs"/>
      </a:defRPr>
    </a:lvl1pPr>
    <a:lvl2pPr marL="457200" algn="l" rtl="0" fontAlgn="base">
      <a:spcBef>
        <a:spcPct val="0"/>
      </a:spcBef>
      <a:spcAft>
        <a:spcPct val="0"/>
      </a:spcAft>
      <a:defRPr sz="4800" kern="1200">
        <a:solidFill>
          <a:schemeClr val="tx1"/>
        </a:solidFill>
        <a:latin typeface="Arial" charset="0"/>
        <a:ea typeface="+mn-ea"/>
        <a:cs typeface="+mn-cs"/>
      </a:defRPr>
    </a:lvl2pPr>
    <a:lvl3pPr marL="914400" algn="l" rtl="0" fontAlgn="base">
      <a:spcBef>
        <a:spcPct val="0"/>
      </a:spcBef>
      <a:spcAft>
        <a:spcPct val="0"/>
      </a:spcAft>
      <a:defRPr sz="4800" kern="1200">
        <a:solidFill>
          <a:schemeClr val="tx1"/>
        </a:solidFill>
        <a:latin typeface="Arial" charset="0"/>
        <a:ea typeface="+mn-ea"/>
        <a:cs typeface="+mn-cs"/>
      </a:defRPr>
    </a:lvl3pPr>
    <a:lvl4pPr marL="1371600" algn="l" rtl="0" fontAlgn="base">
      <a:spcBef>
        <a:spcPct val="0"/>
      </a:spcBef>
      <a:spcAft>
        <a:spcPct val="0"/>
      </a:spcAft>
      <a:defRPr sz="4800" kern="1200">
        <a:solidFill>
          <a:schemeClr val="tx1"/>
        </a:solidFill>
        <a:latin typeface="Arial" charset="0"/>
        <a:ea typeface="+mn-ea"/>
        <a:cs typeface="+mn-cs"/>
      </a:defRPr>
    </a:lvl4pPr>
    <a:lvl5pPr marL="1828800" algn="l" rtl="0" fontAlgn="base">
      <a:spcBef>
        <a:spcPct val="0"/>
      </a:spcBef>
      <a:spcAft>
        <a:spcPct val="0"/>
      </a:spcAft>
      <a:defRPr sz="4800" kern="1200">
        <a:solidFill>
          <a:schemeClr val="tx1"/>
        </a:solidFill>
        <a:latin typeface="Arial" charset="0"/>
        <a:ea typeface="+mn-ea"/>
        <a:cs typeface="+mn-cs"/>
      </a:defRPr>
    </a:lvl5pPr>
    <a:lvl6pPr marL="2286000" algn="l" defTabSz="914400" rtl="0" eaLnBrk="1" latinLnBrk="0" hangingPunct="1">
      <a:defRPr sz="4800" kern="1200">
        <a:solidFill>
          <a:schemeClr val="tx1"/>
        </a:solidFill>
        <a:latin typeface="Arial" charset="0"/>
        <a:ea typeface="+mn-ea"/>
        <a:cs typeface="+mn-cs"/>
      </a:defRPr>
    </a:lvl6pPr>
    <a:lvl7pPr marL="2743200" algn="l" defTabSz="914400" rtl="0" eaLnBrk="1" latinLnBrk="0" hangingPunct="1">
      <a:defRPr sz="4800" kern="1200">
        <a:solidFill>
          <a:schemeClr val="tx1"/>
        </a:solidFill>
        <a:latin typeface="Arial" charset="0"/>
        <a:ea typeface="+mn-ea"/>
        <a:cs typeface="+mn-cs"/>
      </a:defRPr>
    </a:lvl7pPr>
    <a:lvl8pPr marL="3200400" algn="l" defTabSz="914400" rtl="0" eaLnBrk="1" latinLnBrk="0" hangingPunct="1">
      <a:defRPr sz="4800" kern="1200">
        <a:solidFill>
          <a:schemeClr val="tx1"/>
        </a:solidFill>
        <a:latin typeface="Arial" charset="0"/>
        <a:ea typeface="+mn-ea"/>
        <a:cs typeface="+mn-cs"/>
      </a:defRPr>
    </a:lvl8pPr>
    <a:lvl9pPr marL="3657600" algn="l" defTabSz="914400" rtl="0" eaLnBrk="1" latinLnBrk="0" hangingPunct="1">
      <a:defRPr sz="48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7692CC"/>
    <a:srgbClr val="FF6702"/>
    <a:srgbClr val="FF3305"/>
    <a:srgbClr val="CF3E00"/>
    <a:srgbClr val="236F7A"/>
    <a:srgbClr val="FFFF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049" autoAdjust="0"/>
    <p:restoredTop sz="94649" autoAdjust="0"/>
  </p:normalViewPr>
  <p:slideViewPr>
    <p:cSldViewPr>
      <p:cViewPr>
        <p:scale>
          <a:sx n="100" d="100"/>
          <a:sy n="100" d="100"/>
        </p:scale>
        <p:origin x="-2064" y="-63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84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219200" y="2133600"/>
            <a:ext cx="6705600" cy="1905000"/>
          </a:xfrm>
        </p:spPr>
        <p:txBody>
          <a:bodyPr/>
          <a:lstStyle>
            <a:lvl1pPr algn="ctr">
              <a:defRPr sz="4400"/>
            </a:lvl1pPr>
          </a:lstStyle>
          <a:p>
            <a:pPr lvl="0"/>
            <a:r>
              <a:rPr lang="de-CH" noProof="0" smtClean="0"/>
              <a:t>Titelmasterformat durch Klicken bearbeiten</a:t>
            </a:r>
          </a:p>
        </p:txBody>
      </p:sp>
      <p:sp>
        <p:nvSpPr>
          <p:cNvPr id="3075" name="Rectangle 3"/>
          <p:cNvSpPr>
            <a:spLocks noGrp="1" noChangeArrowheads="1"/>
          </p:cNvSpPr>
          <p:nvPr>
            <p:ph type="subTitle" idx="1"/>
          </p:nvPr>
        </p:nvSpPr>
        <p:spPr>
          <a:xfrm>
            <a:off x="1143000" y="4419600"/>
            <a:ext cx="6858000" cy="685800"/>
          </a:xfrm>
        </p:spPr>
        <p:txBody>
          <a:bodyPr/>
          <a:lstStyle>
            <a:lvl1pPr marL="0" indent="0" algn="ctr">
              <a:buFontTx/>
              <a:buNone/>
              <a:defRPr/>
            </a:lvl1pPr>
          </a:lstStyle>
          <a:p>
            <a:pPr lvl="0"/>
            <a:r>
              <a:rPr lang="de-CH" noProof="0" smtClean="0"/>
              <a:t>Formatvorlage des Untertitelmasters durch Klicken bearbeiten</a:t>
            </a:r>
          </a:p>
        </p:txBody>
      </p:sp>
      <p:sp>
        <p:nvSpPr>
          <p:cNvPr id="3076" name="Rectangle 4"/>
          <p:cNvSpPr>
            <a:spLocks noGrp="1" noChangeArrowheads="1"/>
          </p:cNvSpPr>
          <p:nvPr>
            <p:ph type="dt" sz="half" idx="2"/>
          </p:nvPr>
        </p:nvSpPr>
        <p:spPr>
          <a:xfrm>
            <a:off x="228600" y="6248400"/>
            <a:ext cx="1905000" cy="457200"/>
          </a:xfrm>
        </p:spPr>
        <p:txBody>
          <a:bodyPr/>
          <a:lstStyle>
            <a:lvl1pPr>
              <a:defRPr/>
            </a:lvl1pPr>
          </a:lstStyle>
          <a:p>
            <a:endParaRPr lang="de-CH"/>
          </a:p>
        </p:txBody>
      </p:sp>
      <p:sp>
        <p:nvSpPr>
          <p:cNvPr id="3077" name="Rectangle 5"/>
          <p:cNvSpPr>
            <a:spLocks noGrp="1" noChangeArrowheads="1"/>
          </p:cNvSpPr>
          <p:nvPr>
            <p:ph type="ftr" sz="quarter" idx="3"/>
          </p:nvPr>
        </p:nvSpPr>
        <p:spPr>
          <a:xfrm>
            <a:off x="2362200" y="6248400"/>
            <a:ext cx="4343400" cy="457200"/>
          </a:xfrm>
        </p:spPr>
        <p:txBody>
          <a:bodyPr/>
          <a:lstStyle>
            <a:lvl1pPr>
              <a:defRPr/>
            </a:lvl1pPr>
          </a:lstStyle>
          <a:p>
            <a:endParaRPr lang="de-CH"/>
          </a:p>
        </p:txBody>
      </p:sp>
      <p:sp>
        <p:nvSpPr>
          <p:cNvPr id="3078" name="Rectangle 6"/>
          <p:cNvSpPr>
            <a:spLocks noGrp="1" noChangeArrowheads="1"/>
          </p:cNvSpPr>
          <p:nvPr>
            <p:ph type="sldNum" sz="quarter" idx="4"/>
          </p:nvPr>
        </p:nvSpPr>
        <p:spPr>
          <a:xfrm>
            <a:off x="7010400" y="6248400"/>
            <a:ext cx="1905000" cy="457200"/>
          </a:xfrm>
        </p:spPr>
        <p:txBody>
          <a:bodyPr/>
          <a:lstStyle>
            <a:lvl1pPr>
              <a:defRPr/>
            </a:lvl1pPr>
          </a:lstStyle>
          <a:p>
            <a:fld id="{4AE56D52-7CF5-4B6C-B246-04B1BEC50C7E}" type="slidenum">
              <a:rPr lang="de-CH"/>
              <a:pPr/>
              <a:t>‹Nr.›</a:t>
            </a:fld>
            <a:endParaRPr lang="de-CH"/>
          </a:p>
        </p:txBody>
      </p:sp>
    </p:spTree>
  </p:cSld>
  <p:clrMapOvr>
    <a:masterClrMapping/>
  </p:clrMapOvr>
  <p:transitio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4AC0B7A9-80F1-4F93-BBDB-EB855458D149}" type="slidenum">
              <a:rPr lang="de-CH"/>
              <a:pPr/>
              <a:t>‹Nr.›</a:t>
            </a:fld>
            <a:endParaRPr lang="de-CH"/>
          </a:p>
        </p:txBody>
      </p:sp>
    </p:spTree>
    <p:extLst>
      <p:ext uri="{BB962C8B-B14F-4D97-AF65-F5344CB8AC3E}">
        <p14:creationId xmlns:p14="http://schemas.microsoft.com/office/powerpoint/2010/main" val="2884939786"/>
      </p:ext>
    </p:extLst>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934200" y="304800"/>
            <a:ext cx="1600200" cy="5715000"/>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2133600" y="304800"/>
            <a:ext cx="4648200" cy="571500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5589370D-9209-4DDE-9B23-E9FDB19B23E4}" type="slidenum">
              <a:rPr lang="de-CH"/>
              <a:pPr/>
              <a:t>‹Nr.›</a:t>
            </a:fld>
            <a:endParaRPr lang="de-CH"/>
          </a:p>
        </p:txBody>
      </p:sp>
    </p:spTree>
    <p:extLst>
      <p:ext uri="{BB962C8B-B14F-4D97-AF65-F5344CB8AC3E}">
        <p14:creationId xmlns:p14="http://schemas.microsoft.com/office/powerpoint/2010/main" val="3517582331"/>
      </p:ext>
    </p:extLst>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ACCF12DF-3F9F-4B32-9282-F41BD8F5DD5B}" type="slidenum">
              <a:rPr lang="de-CH"/>
              <a:pPr/>
              <a:t>‹Nr.›</a:t>
            </a:fld>
            <a:endParaRPr lang="de-CH"/>
          </a:p>
        </p:txBody>
      </p:sp>
    </p:spTree>
    <p:extLst>
      <p:ext uri="{BB962C8B-B14F-4D97-AF65-F5344CB8AC3E}">
        <p14:creationId xmlns:p14="http://schemas.microsoft.com/office/powerpoint/2010/main" val="717445485"/>
      </p:ext>
    </p:extLst>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937AEBD1-FF7E-4A44-8EC8-C63089230F6C}" type="slidenum">
              <a:rPr lang="de-CH"/>
              <a:pPr/>
              <a:t>‹Nr.›</a:t>
            </a:fld>
            <a:endParaRPr lang="de-CH"/>
          </a:p>
        </p:txBody>
      </p:sp>
    </p:spTree>
    <p:extLst>
      <p:ext uri="{BB962C8B-B14F-4D97-AF65-F5344CB8AC3E}">
        <p14:creationId xmlns:p14="http://schemas.microsoft.com/office/powerpoint/2010/main" val="2076331072"/>
      </p:ext>
    </p:extLst>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21336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54102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B2EECC24-5EB2-4FAB-918A-72BFF3A2F6E4}" type="slidenum">
              <a:rPr lang="de-CH"/>
              <a:pPr/>
              <a:t>‹Nr.›</a:t>
            </a:fld>
            <a:endParaRPr lang="de-CH"/>
          </a:p>
        </p:txBody>
      </p:sp>
    </p:spTree>
    <p:extLst>
      <p:ext uri="{BB962C8B-B14F-4D97-AF65-F5344CB8AC3E}">
        <p14:creationId xmlns:p14="http://schemas.microsoft.com/office/powerpoint/2010/main" val="2872822764"/>
      </p:ext>
    </p:extLst>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Datumsplatzhalter 6"/>
          <p:cNvSpPr>
            <a:spLocks noGrp="1"/>
          </p:cNvSpPr>
          <p:nvPr>
            <p:ph type="dt" sz="half" idx="10"/>
          </p:nvPr>
        </p:nvSpPr>
        <p:spPr/>
        <p:txBody>
          <a:bodyPr/>
          <a:lstStyle>
            <a:lvl1pPr>
              <a:defRPr/>
            </a:lvl1pPr>
          </a:lstStyle>
          <a:p>
            <a:endParaRPr lang="de-CH"/>
          </a:p>
        </p:txBody>
      </p:sp>
      <p:sp>
        <p:nvSpPr>
          <p:cNvPr id="8" name="Fußzeilenplatzhalter 7"/>
          <p:cNvSpPr>
            <a:spLocks noGrp="1"/>
          </p:cNvSpPr>
          <p:nvPr>
            <p:ph type="ftr" sz="quarter" idx="11"/>
          </p:nvPr>
        </p:nvSpPr>
        <p:spPr/>
        <p:txBody>
          <a:bodyPr/>
          <a:lstStyle>
            <a:lvl1pPr>
              <a:defRPr/>
            </a:lvl1pPr>
          </a:lstStyle>
          <a:p>
            <a:endParaRPr lang="de-CH"/>
          </a:p>
        </p:txBody>
      </p:sp>
      <p:sp>
        <p:nvSpPr>
          <p:cNvPr id="9" name="Foliennummernplatzhalter 8"/>
          <p:cNvSpPr>
            <a:spLocks noGrp="1"/>
          </p:cNvSpPr>
          <p:nvPr>
            <p:ph type="sldNum" sz="quarter" idx="12"/>
          </p:nvPr>
        </p:nvSpPr>
        <p:spPr/>
        <p:txBody>
          <a:bodyPr/>
          <a:lstStyle>
            <a:lvl1pPr>
              <a:defRPr/>
            </a:lvl1pPr>
          </a:lstStyle>
          <a:p>
            <a:fld id="{F7B962C1-B21D-4295-86B4-B099CF7E72E8}" type="slidenum">
              <a:rPr lang="de-CH"/>
              <a:pPr/>
              <a:t>‹Nr.›</a:t>
            </a:fld>
            <a:endParaRPr lang="de-CH"/>
          </a:p>
        </p:txBody>
      </p:sp>
    </p:spTree>
    <p:extLst>
      <p:ext uri="{BB962C8B-B14F-4D97-AF65-F5344CB8AC3E}">
        <p14:creationId xmlns:p14="http://schemas.microsoft.com/office/powerpoint/2010/main" val="2658087663"/>
      </p:ext>
    </p:extLst>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Datumsplatzhalter 2"/>
          <p:cNvSpPr>
            <a:spLocks noGrp="1"/>
          </p:cNvSpPr>
          <p:nvPr>
            <p:ph type="dt" sz="half" idx="10"/>
          </p:nvPr>
        </p:nvSpPr>
        <p:spPr/>
        <p:txBody>
          <a:bodyPr/>
          <a:lstStyle>
            <a:lvl1pPr>
              <a:defRPr/>
            </a:lvl1pPr>
          </a:lstStyle>
          <a:p>
            <a:endParaRPr lang="de-CH"/>
          </a:p>
        </p:txBody>
      </p:sp>
      <p:sp>
        <p:nvSpPr>
          <p:cNvPr id="4" name="Fußzeilenplatzhalter 3"/>
          <p:cNvSpPr>
            <a:spLocks noGrp="1"/>
          </p:cNvSpPr>
          <p:nvPr>
            <p:ph type="ftr" sz="quarter" idx="11"/>
          </p:nvPr>
        </p:nvSpPr>
        <p:spPr/>
        <p:txBody>
          <a:bodyPr/>
          <a:lstStyle>
            <a:lvl1pPr>
              <a:defRPr/>
            </a:lvl1pPr>
          </a:lstStyle>
          <a:p>
            <a:endParaRPr lang="de-CH"/>
          </a:p>
        </p:txBody>
      </p:sp>
      <p:sp>
        <p:nvSpPr>
          <p:cNvPr id="5" name="Foliennummernplatzhalter 4"/>
          <p:cNvSpPr>
            <a:spLocks noGrp="1"/>
          </p:cNvSpPr>
          <p:nvPr>
            <p:ph type="sldNum" sz="quarter" idx="12"/>
          </p:nvPr>
        </p:nvSpPr>
        <p:spPr/>
        <p:txBody>
          <a:bodyPr/>
          <a:lstStyle>
            <a:lvl1pPr>
              <a:defRPr/>
            </a:lvl1pPr>
          </a:lstStyle>
          <a:p>
            <a:fld id="{FA2245D3-21EE-4905-9F49-32B5F993B607}" type="slidenum">
              <a:rPr lang="de-CH"/>
              <a:pPr/>
              <a:t>‹Nr.›</a:t>
            </a:fld>
            <a:endParaRPr lang="de-CH"/>
          </a:p>
        </p:txBody>
      </p:sp>
    </p:spTree>
    <p:extLst>
      <p:ext uri="{BB962C8B-B14F-4D97-AF65-F5344CB8AC3E}">
        <p14:creationId xmlns:p14="http://schemas.microsoft.com/office/powerpoint/2010/main" val="1234795135"/>
      </p:ext>
    </p:extLst>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de-CH"/>
          </a:p>
        </p:txBody>
      </p:sp>
      <p:sp>
        <p:nvSpPr>
          <p:cNvPr id="3" name="Fußzeilenplatzhalter 2"/>
          <p:cNvSpPr>
            <a:spLocks noGrp="1"/>
          </p:cNvSpPr>
          <p:nvPr>
            <p:ph type="ftr" sz="quarter" idx="11"/>
          </p:nvPr>
        </p:nvSpPr>
        <p:spPr/>
        <p:txBody>
          <a:bodyPr/>
          <a:lstStyle>
            <a:lvl1pPr>
              <a:defRPr/>
            </a:lvl1pPr>
          </a:lstStyle>
          <a:p>
            <a:endParaRPr lang="de-CH"/>
          </a:p>
        </p:txBody>
      </p:sp>
      <p:sp>
        <p:nvSpPr>
          <p:cNvPr id="4" name="Foliennummernplatzhalter 3"/>
          <p:cNvSpPr>
            <a:spLocks noGrp="1"/>
          </p:cNvSpPr>
          <p:nvPr>
            <p:ph type="sldNum" sz="quarter" idx="12"/>
          </p:nvPr>
        </p:nvSpPr>
        <p:spPr/>
        <p:txBody>
          <a:bodyPr/>
          <a:lstStyle>
            <a:lvl1pPr>
              <a:defRPr/>
            </a:lvl1pPr>
          </a:lstStyle>
          <a:p>
            <a:fld id="{12CCD10A-8278-4527-ABAF-6A9C57B976CD}" type="slidenum">
              <a:rPr lang="de-CH"/>
              <a:pPr/>
              <a:t>‹Nr.›</a:t>
            </a:fld>
            <a:endParaRPr lang="de-CH"/>
          </a:p>
        </p:txBody>
      </p:sp>
    </p:spTree>
    <p:extLst>
      <p:ext uri="{BB962C8B-B14F-4D97-AF65-F5344CB8AC3E}">
        <p14:creationId xmlns:p14="http://schemas.microsoft.com/office/powerpoint/2010/main" val="3285838110"/>
      </p:ext>
    </p:extLst>
  </p:cSld>
  <p:clrMapOvr>
    <a:masterClrMapping/>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3BE2896E-D8C1-46E6-8AA0-4BC746F79AB8}" type="slidenum">
              <a:rPr lang="de-CH"/>
              <a:pPr/>
              <a:t>‹Nr.›</a:t>
            </a:fld>
            <a:endParaRPr lang="de-CH"/>
          </a:p>
        </p:txBody>
      </p:sp>
    </p:spTree>
    <p:extLst>
      <p:ext uri="{BB962C8B-B14F-4D97-AF65-F5344CB8AC3E}">
        <p14:creationId xmlns:p14="http://schemas.microsoft.com/office/powerpoint/2010/main" val="3048345369"/>
      </p:ext>
    </p:extLst>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8233EDD6-FA42-4C7F-B6C5-1766CF50C2A8}" type="slidenum">
              <a:rPr lang="de-CH"/>
              <a:pPr/>
              <a:t>‹Nr.›</a:t>
            </a:fld>
            <a:endParaRPr lang="de-CH"/>
          </a:p>
        </p:txBody>
      </p:sp>
    </p:spTree>
    <p:extLst>
      <p:ext uri="{BB962C8B-B14F-4D97-AF65-F5344CB8AC3E}">
        <p14:creationId xmlns:p14="http://schemas.microsoft.com/office/powerpoint/2010/main" val="289232738"/>
      </p:ext>
    </p:extLst>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133600" y="304800"/>
            <a:ext cx="64008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CH" smtClean="0"/>
              <a:t>Titelmasterformat durch Klicken bearbeiten</a:t>
            </a:r>
          </a:p>
        </p:txBody>
      </p:sp>
      <p:sp>
        <p:nvSpPr>
          <p:cNvPr id="1027" name="Rectangle 3"/>
          <p:cNvSpPr>
            <a:spLocks noGrp="1" noChangeArrowheads="1"/>
          </p:cNvSpPr>
          <p:nvPr>
            <p:ph type="body" idx="1"/>
          </p:nvPr>
        </p:nvSpPr>
        <p:spPr bwMode="auto">
          <a:xfrm>
            <a:off x="2133600" y="1981200"/>
            <a:ext cx="64008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CH" smtClean="0"/>
              <a:t>Textmasterformate durch Klicken bearbeiten</a:t>
            </a:r>
          </a:p>
          <a:p>
            <a:pPr lvl="1"/>
            <a:r>
              <a:rPr lang="de-CH" smtClean="0"/>
              <a:t>Zweite Ebene</a:t>
            </a:r>
          </a:p>
          <a:p>
            <a:pPr lvl="2"/>
            <a:r>
              <a:rPr lang="de-CH" smtClean="0"/>
              <a:t>Dritte Ebene</a:t>
            </a:r>
          </a:p>
          <a:p>
            <a:pPr lvl="3"/>
            <a:r>
              <a:rPr lang="de-CH" smtClean="0"/>
              <a:t>Vierte Ebene</a:t>
            </a:r>
          </a:p>
          <a:p>
            <a:pPr lvl="4"/>
            <a:r>
              <a:rPr lang="de-CH" smtClean="0"/>
              <a:t>Fünfte Ebene</a:t>
            </a:r>
          </a:p>
        </p:txBody>
      </p:sp>
      <p:sp>
        <p:nvSpPr>
          <p:cNvPr id="1028" name="Rectangle 4"/>
          <p:cNvSpPr>
            <a:spLocks noGrp="1" noChangeArrowheads="1"/>
          </p:cNvSpPr>
          <p:nvPr>
            <p:ph type="dt" sz="half" idx="2"/>
          </p:nvPr>
        </p:nvSpPr>
        <p:spPr bwMode="auto">
          <a:xfrm>
            <a:off x="2133600" y="62484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lvl1pPr>
          </a:lstStyle>
          <a:p>
            <a:endParaRPr lang="de-CH"/>
          </a:p>
        </p:txBody>
      </p:sp>
      <p:sp>
        <p:nvSpPr>
          <p:cNvPr id="1029" name="Rectangle 5"/>
          <p:cNvSpPr>
            <a:spLocks noGrp="1" noChangeArrowheads="1"/>
          </p:cNvSpPr>
          <p:nvPr>
            <p:ph type="ftr" sz="quarter" idx="3"/>
          </p:nvPr>
        </p:nvSpPr>
        <p:spPr bwMode="auto">
          <a:xfrm>
            <a:off x="3886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lvl1pPr>
          </a:lstStyle>
          <a:p>
            <a:endParaRPr lang="de-CH"/>
          </a:p>
        </p:txBody>
      </p:sp>
      <p:sp>
        <p:nvSpPr>
          <p:cNvPr id="1030" name="Rectangle 6"/>
          <p:cNvSpPr>
            <a:spLocks noGrp="1" noChangeArrowheads="1"/>
          </p:cNvSpPr>
          <p:nvPr>
            <p:ph type="sldNum" sz="quarter" idx="4"/>
          </p:nvPr>
        </p:nvSpPr>
        <p:spPr bwMode="auto">
          <a:xfrm>
            <a:off x="7239000" y="62484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lvl1pPr>
          </a:lstStyle>
          <a:p>
            <a:fld id="{24FC748A-AEBB-4C13-B035-A3DFBBE6C258}" type="slidenum">
              <a:rPr lang="de-CH"/>
              <a:pPr/>
              <a:t>‹Nr.›</a:t>
            </a:fld>
            <a:endParaRPr lang="de-CH"/>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dir="r"/>
  </p:transition>
  <p:txStyles>
    <p:titleStyle>
      <a:lvl1pPr algn="l" rtl="0" fontAlgn="base">
        <a:lnSpc>
          <a:spcPct val="80000"/>
        </a:lnSpc>
        <a:spcBef>
          <a:spcPct val="0"/>
        </a:spcBef>
        <a:spcAft>
          <a:spcPct val="0"/>
        </a:spcAft>
        <a:defRPr sz="4000">
          <a:solidFill>
            <a:schemeClr val="tx2"/>
          </a:solidFill>
          <a:latin typeface="+mj-lt"/>
          <a:ea typeface="+mj-ea"/>
          <a:cs typeface="+mj-cs"/>
        </a:defRPr>
      </a:lvl1pPr>
      <a:lvl2pPr algn="l" rtl="0" fontAlgn="base">
        <a:lnSpc>
          <a:spcPct val="80000"/>
        </a:lnSpc>
        <a:spcBef>
          <a:spcPct val="0"/>
        </a:spcBef>
        <a:spcAft>
          <a:spcPct val="0"/>
        </a:spcAft>
        <a:defRPr sz="4000">
          <a:solidFill>
            <a:schemeClr val="tx2"/>
          </a:solidFill>
          <a:latin typeface="Arial Black" pitchFamily="34" charset="0"/>
        </a:defRPr>
      </a:lvl2pPr>
      <a:lvl3pPr algn="l" rtl="0" fontAlgn="base">
        <a:lnSpc>
          <a:spcPct val="80000"/>
        </a:lnSpc>
        <a:spcBef>
          <a:spcPct val="0"/>
        </a:spcBef>
        <a:spcAft>
          <a:spcPct val="0"/>
        </a:spcAft>
        <a:defRPr sz="4000">
          <a:solidFill>
            <a:schemeClr val="tx2"/>
          </a:solidFill>
          <a:latin typeface="Arial Black" pitchFamily="34" charset="0"/>
        </a:defRPr>
      </a:lvl3pPr>
      <a:lvl4pPr algn="l" rtl="0" fontAlgn="base">
        <a:lnSpc>
          <a:spcPct val="80000"/>
        </a:lnSpc>
        <a:spcBef>
          <a:spcPct val="0"/>
        </a:spcBef>
        <a:spcAft>
          <a:spcPct val="0"/>
        </a:spcAft>
        <a:defRPr sz="4000">
          <a:solidFill>
            <a:schemeClr val="tx2"/>
          </a:solidFill>
          <a:latin typeface="Arial Black" pitchFamily="34" charset="0"/>
        </a:defRPr>
      </a:lvl4pPr>
      <a:lvl5pPr algn="l" rtl="0" fontAlgn="base">
        <a:lnSpc>
          <a:spcPct val="80000"/>
        </a:lnSpc>
        <a:spcBef>
          <a:spcPct val="0"/>
        </a:spcBef>
        <a:spcAft>
          <a:spcPct val="0"/>
        </a:spcAft>
        <a:defRPr sz="4000">
          <a:solidFill>
            <a:schemeClr val="tx2"/>
          </a:solidFill>
          <a:latin typeface="Arial Black" pitchFamily="34" charset="0"/>
        </a:defRPr>
      </a:lvl5pPr>
      <a:lvl6pPr marL="457200" algn="l" rtl="0" fontAlgn="base">
        <a:lnSpc>
          <a:spcPct val="80000"/>
        </a:lnSpc>
        <a:spcBef>
          <a:spcPct val="0"/>
        </a:spcBef>
        <a:spcAft>
          <a:spcPct val="0"/>
        </a:spcAft>
        <a:defRPr sz="4000">
          <a:solidFill>
            <a:schemeClr val="tx2"/>
          </a:solidFill>
          <a:latin typeface="Arial Black" pitchFamily="34" charset="0"/>
        </a:defRPr>
      </a:lvl6pPr>
      <a:lvl7pPr marL="914400" algn="l" rtl="0" fontAlgn="base">
        <a:lnSpc>
          <a:spcPct val="80000"/>
        </a:lnSpc>
        <a:spcBef>
          <a:spcPct val="0"/>
        </a:spcBef>
        <a:spcAft>
          <a:spcPct val="0"/>
        </a:spcAft>
        <a:defRPr sz="4000">
          <a:solidFill>
            <a:schemeClr val="tx2"/>
          </a:solidFill>
          <a:latin typeface="Arial Black" pitchFamily="34" charset="0"/>
        </a:defRPr>
      </a:lvl7pPr>
      <a:lvl8pPr marL="1371600" algn="l" rtl="0" fontAlgn="base">
        <a:lnSpc>
          <a:spcPct val="80000"/>
        </a:lnSpc>
        <a:spcBef>
          <a:spcPct val="0"/>
        </a:spcBef>
        <a:spcAft>
          <a:spcPct val="0"/>
        </a:spcAft>
        <a:defRPr sz="4000">
          <a:solidFill>
            <a:schemeClr val="tx2"/>
          </a:solidFill>
          <a:latin typeface="Arial Black" pitchFamily="34" charset="0"/>
        </a:defRPr>
      </a:lvl8pPr>
      <a:lvl9pPr marL="1828800" algn="l" rtl="0" fontAlgn="base">
        <a:lnSpc>
          <a:spcPct val="80000"/>
        </a:lnSpc>
        <a:spcBef>
          <a:spcPct val="0"/>
        </a:spcBef>
        <a:spcAft>
          <a:spcPct val="0"/>
        </a:spcAft>
        <a:defRPr sz="4000">
          <a:solidFill>
            <a:schemeClr val="tx2"/>
          </a:solidFill>
          <a:latin typeface="Arial Black"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ctrTitle"/>
          </p:nvPr>
        </p:nvSpPr>
        <p:spPr>
          <a:xfrm>
            <a:off x="107504" y="188640"/>
            <a:ext cx="8928992" cy="1569660"/>
          </a:xfrm>
          <a:effectLst>
            <a:outerShdw dist="35921" dir="2700000" algn="ctr" rotWithShape="0">
              <a:srgbClr val="000000"/>
            </a:outerShdw>
          </a:effectLst>
        </p:spPr>
        <p:txBody>
          <a:bodyPr wrap="square">
            <a:spAutoFit/>
          </a:bodyPr>
          <a:lstStyle/>
          <a:p>
            <a:pPr algn="r"/>
            <a:r>
              <a:rPr lang="de-CH" sz="6000" dirty="0" smtClean="0">
                <a:ln>
                  <a:solidFill>
                    <a:srgbClr val="000000"/>
                  </a:solidFill>
                </a:ln>
                <a:solidFill>
                  <a:schemeClr val="bg1"/>
                </a:solidFill>
                <a:latin typeface="Arial Rounded MT Bold" pitchFamily="34" charset="0"/>
              </a:rPr>
              <a:t>Jesus – Haupt der Kirche</a:t>
            </a:r>
            <a:endParaRPr lang="de-CH" sz="6000" dirty="0">
              <a:ln>
                <a:solidFill>
                  <a:srgbClr val="000000"/>
                </a:solidFill>
              </a:ln>
              <a:solidFill>
                <a:schemeClr val="bg1"/>
              </a:solidFill>
              <a:latin typeface="Arial Rounded MT Bold" pitchFamily="34" charset="0"/>
            </a:endParaRPr>
          </a:p>
        </p:txBody>
      </p:sp>
      <p:sp>
        <p:nvSpPr>
          <p:cNvPr id="51203" name="Rectangle 3"/>
          <p:cNvSpPr>
            <a:spLocks noGrp="1" noChangeArrowheads="1"/>
          </p:cNvSpPr>
          <p:nvPr>
            <p:ph type="subTitle" idx="1"/>
          </p:nvPr>
        </p:nvSpPr>
        <p:spPr>
          <a:xfrm>
            <a:off x="251520" y="6016293"/>
            <a:ext cx="8423275" cy="437043"/>
          </a:xfr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algn="l">
              <a:lnSpc>
                <a:spcPct val="80000"/>
              </a:lnSpc>
              <a:spcBef>
                <a:spcPct val="0"/>
              </a:spcBef>
            </a:pPr>
            <a:r>
              <a:rPr lang="de-CH" sz="2800" kern="1200" dirty="0">
                <a:ln>
                  <a:solidFill>
                    <a:srgbClr val="000000"/>
                  </a:solidFill>
                </a:ln>
                <a:solidFill>
                  <a:schemeClr val="bg1"/>
                </a:solidFill>
                <a:latin typeface="Arial Rounded MT Bold" pitchFamily="34" charset="0"/>
                <a:ea typeface="+mj-ea"/>
                <a:cs typeface="+mj-cs"/>
              </a:rPr>
              <a:t>Reihe: </a:t>
            </a:r>
            <a:r>
              <a:rPr lang="de-CH" sz="2800" kern="1200" dirty="0" smtClean="0">
                <a:ln>
                  <a:solidFill>
                    <a:srgbClr val="000000"/>
                  </a:solidFill>
                </a:ln>
                <a:solidFill>
                  <a:schemeClr val="bg1"/>
                </a:solidFill>
                <a:latin typeface="Arial Rounded MT Bold" pitchFamily="34" charset="0"/>
                <a:ea typeface="+mj-ea"/>
                <a:cs typeface="+mj-cs"/>
              </a:rPr>
              <a:t>EINZIGARTIG! (2/3)      </a:t>
            </a:r>
            <a:endParaRPr lang="de-CH" sz="2800" kern="1200" dirty="0">
              <a:ln>
                <a:solidFill>
                  <a:srgbClr val="000000"/>
                </a:solidFill>
              </a:ln>
              <a:solidFill>
                <a:schemeClr val="bg1"/>
              </a:solidFill>
              <a:latin typeface="Arial Rounded MT Bold" pitchFamily="34" charset="0"/>
              <a:ea typeface="+mj-ea"/>
              <a:cs typeface="+mj-cs"/>
            </a:endParaRPr>
          </a:p>
        </p:txBody>
      </p:sp>
      <p:sp>
        <p:nvSpPr>
          <p:cNvPr id="4" name="Rectangle 3"/>
          <p:cNvSpPr txBox="1">
            <a:spLocks noChangeArrowheads="1"/>
          </p:cNvSpPr>
          <p:nvPr/>
        </p:nvSpPr>
        <p:spPr bwMode="auto">
          <a:xfrm>
            <a:off x="241249" y="4941168"/>
            <a:ext cx="8423275" cy="486287"/>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a:lnSpc>
                <a:spcPct val="80000"/>
              </a:lnSpc>
              <a:defRPr sz="6000">
                <a:ln>
                  <a:solidFill>
                    <a:srgbClr val="000000"/>
                  </a:solidFill>
                </a:ln>
                <a:solidFill>
                  <a:schemeClr val="bg1"/>
                </a:solidFill>
                <a:latin typeface="Arial Rounded MT Bold" pitchFamily="34" charset="0"/>
                <a:ea typeface="+mj-ea"/>
                <a:cs typeface="+mj-cs"/>
              </a:defRPr>
            </a:lvl1pPr>
            <a:lvl2pPr>
              <a:lnSpc>
                <a:spcPct val="80000"/>
              </a:lnSpc>
              <a:defRPr sz="4000">
                <a:solidFill>
                  <a:schemeClr val="tx2"/>
                </a:solidFill>
                <a:latin typeface="Arial Black" pitchFamily="34" charset="0"/>
              </a:defRPr>
            </a:lvl2pPr>
            <a:lvl3pPr>
              <a:lnSpc>
                <a:spcPct val="80000"/>
              </a:lnSpc>
              <a:defRPr sz="4000">
                <a:solidFill>
                  <a:schemeClr val="tx2"/>
                </a:solidFill>
                <a:latin typeface="Arial Black" pitchFamily="34" charset="0"/>
              </a:defRPr>
            </a:lvl3pPr>
            <a:lvl4pPr>
              <a:lnSpc>
                <a:spcPct val="80000"/>
              </a:lnSpc>
              <a:defRPr sz="4000">
                <a:solidFill>
                  <a:schemeClr val="tx2"/>
                </a:solidFill>
                <a:latin typeface="Arial Black" pitchFamily="34" charset="0"/>
              </a:defRPr>
            </a:lvl4pPr>
            <a:lvl5pPr>
              <a:lnSpc>
                <a:spcPct val="80000"/>
              </a:lnSpc>
              <a:defRPr sz="4000">
                <a:solidFill>
                  <a:schemeClr val="tx2"/>
                </a:solidFill>
                <a:latin typeface="Arial Black" pitchFamily="34" charset="0"/>
              </a:defRPr>
            </a:lvl5pPr>
            <a:lvl6pPr marL="457200" fontAlgn="base">
              <a:lnSpc>
                <a:spcPct val="80000"/>
              </a:lnSpc>
              <a:spcBef>
                <a:spcPct val="0"/>
              </a:spcBef>
              <a:spcAft>
                <a:spcPct val="0"/>
              </a:spcAft>
              <a:defRPr sz="4000">
                <a:solidFill>
                  <a:schemeClr val="tx2"/>
                </a:solidFill>
                <a:latin typeface="Arial Black" pitchFamily="34" charset="0"/>
              </a:defRPr>
            </a:lvl6pPr>
            <a:lvl7pPr marL="914400" fontAlgn="base">
              <a:lnSpc>
                <a:spcPct val="80000"/>
              </a:lnSpc>
              <a:spcBef>
                <a:spcPct val="0"/>
              </a:spcBef>
              <a:spcAft>
                <a:spcPct val="0"/>
              </a:spcAft>
              <a:defRPr sz="4000">
                <a:solidFill>
                  <a:schemeClr val="tx2"/>
                </a:solidFill>
                <a:latin typeface="Arial Black" pitchFamily="34" charset="0"/>
              </a:defRPr>
            </a:lvl7pPr>
            <a:lvl8pPr marL="1371600" fontAlgn="base">
              <a:lnSpc>
                <a:spcPct val="80000"/>
              </a:lnSpc>
              <a:spcBef>
                <a:spcPct val="0"/>
              </a:spcBef>
              <a:spcAft>
                <a:spcPct val="0"/>
              </a:spcAft>
              <a:defRPr sz="4000">
                <a:solidFill>
                  <a:schemeClr val="tx2"/>
                </a:solidFill>
                <a:latin typeface="Arial Black" pitchFamily="34" charset="0"/>
              </a:defRPr>
            </a:lvl8pPr>
            <a:lvl9pPr marL="1828800" fontAlgn="base">
              <a:lnSpc>
                <a:spcPct val="80000"/>
              </a:lnSpc>
              <a:spcBef>
                <a:spcPct val="0"/>
              </a:spcBef>
              <a:spcAft>
                <a:spcPct val="0"/>
              </a:spcAft>
              <a:defRPr sz="4000">
                <a:solidFill>
                  <a:schemeClr val="tx2"/>
                </a:solidFill>
                <a:latin typeface="Arial Black" pitchFamily="34" charset="0"/>
              </a:defRPr>
            </a:lvl9pPr>
          </a:lstStyle>
          <a:p>
            <a:r>
              <a:rPr lang="de-CH" sz="3200" dirty="0"/>
              <a:t>Kolosser-Brief </a:t>
            </a:r>
            <a:r>
              <a:rPr lang="de-CH" sz="3200" dirty="0" smtClean="0"/>
              <a:t>1,18-20      </a:t>
            </a:r>
            <a:endParaRPr lang="de-CH" sz="3200" dirty="0"/>
          </a:p>
        </p:txBody>
      </p:sp>
      <p:sp>
        <p:nvSpPr>
          <p:cNvPr id="5" name="Rectangle 3"/>
          <p:cNvSpPr txBox="1">
            <a:spLocks noChangeArrowheads="1"/>
          </p:cNvSpPr>
          <p:nvPr/>
        </p:nvSpPr>
        <p:spPr bwMode="auto">
          <a:xfrm>
            <a:off x="479376" y="5416135"/>
            <a:ext cx="4380656" cy="33855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marL="0" indent="0" algn="r">
              <a:lnSpc>
                <a:spcPct val="80000"/>
              </a:lnSpc>
              <a:buFontTx/>
              <a:buNone/>
              <a:defRPr sz="2800">
                <a:ln>
                  <a:solidFill>
                    <a:srgbClr val="000000"/>
                  </a:solidFill>
                </a:ln>
                <a:solidFill>
                  <a:schemeClr val="bg1"/>
                </a:solidFill>
                <a:latin typeface="Arial Rounded MT Bold" pitchFamily="34" charset="0"/>
                <a:ea typeface="+mj-ea"/>
                <a:cs typeface="+mj-cs"/>
              </a:defRPr>
            </a:lvl1pPr>
            <a:lvl2pPr marL="742950" indent="-285750">
              <a:spcBef>
                <a:spcPct val="20000"/>
              </a:spcBef>
              <a:buChar char="–"/>
              <a:defRPr sz="2800">
                <a:latin typeface="+mn-lt"/>
              </a:defRPr>
            </a:lvl2pPr>
            <a:lvl3pPr marL="1143000" indent="-228600">
              <a:spcBef>
                <a:spcPct val="20000"/>
              </a:spcBef>
              <a:buChar char="•"/>
              <a:defRPr sz="2400">
                <a:latin typeface="+mn-lt"/>
              </a:defRPr>
            </a:lvl3pPr>
            <a:lvl4pPr marL="1600200" indent="-228600">
              <a:spcBef>
                <a:spcPct val="20000"/>
              </a:spcBef>
              <a:buChar char="–"/>
              <a:defRPr sz="2000">
                <a:latin typeface="+mn-lt"/>
              </a:defRPr>
            </a:lvl4pPr>
            <a:lvl5pPr marL="2057400" indent="-228600">
              <a:spcBef>
                <a:spcPct val="20000"/>
              </a:spcBef>
              <a:buChar char="»"/>
              <a:defRPr sz="2000">
                <a:latin typeface="+mn-lt"/>
              </a:defRPr>
            </a:lvl5pPr>
            <a:lvl6pPr marL="2514600" indent="-228600" fontAlgn="base">
              <a:spcBef>
                <a:spcPct val="20000"/>
              </a:spcBef>
              <a:spcAft>
                <a:spcPct val="0"/>
              </a:spcAft>
              <a:buChar char="»"/>
              <a:defRPr sz="2000">
                <a:latin typeface="+mn-lt"/>
              </a:defRPr>
            </a:lvl6pPr>
            <a:lvl7pPr marL="2971800" indent="-228600" fontAlgn="base">
              <a:spcBef>
                <a:spcPct val="20000"/>
              </a:spcBef>
              <a:spcAft>
                <a:spcPct val="0"/>
              </a:spcAft>
              <a:buChar char="»"/>
              <a:defRPr sz="2000">
                <a:latin typeface="+mn-lt"/>
              </a:defRPr>
            </a:lvl7pPr>
            <a:lvl8pPr marL="3429000" indent="-228600" fontAlgn="base">
              <a:spcBef>
                <a:spcPct val="20000"/>
              </a:spcBef>
              <a:spcAft>
                <a:spcPct val="0"/>
              </a:spcAft>
              <a:buChar char="»"/>
              <a:defRPr sz="2000">
                <a:latin typeface="+mn-lt"/>
              </a:defRPr>
            </a:lvl8pPr>
            <a:lvl9pPr marL="3886200" indent="-228600" fontAlgn="base">
              <a:spcBef>
                <a:spcPct val="20000"/>
              </a:spcBef>
              <a:spcAft>
                <a:spcPct val="0"/>
              </a:spcAft>
              <a:buChar char="»"/>
              <a:defRPr sz="2000">
                <a:latin typeface="+mn-lt"/>
              </a:defRPr>
            </a:lvl9pPr>
          </a:lstStyle>
          <a:p>
            <a:r>
              <a:rPr lang="de-CH" sz="2000" dirty="0"/>
              <a:t>Teil </a:t>
            </a:r>
            <a:r>
              <a:rPr lang="de-CH" sz="2000" dirty="0" smtClean="0"/>
              <a:t>2</a:t>
            </a:r>
            <a:endParaRPr lang="de-CH" sz="2000" dirty="0"/>
          </a:p>
        </p:txBody>
      </p:sp>
    </p:spTree>
  </p:cSld>
  <p:clrMapOvr>
    <a:masterClrMapping/>
  </p:clrMapOvr>
  <p:transition spd="slow">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107504" y="94228"/>
            <a:ext cx="8064896" cy="3970318"/>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a:solidFill>
                    <a:srgbClr val="000000"/>
                  </a:solidFill>
                </a:ln>
                <a:solidFill>
                  <a:srgbClr val="FFFFFF"/>
                </a:solidFill>
                <a:latin typeface="Arial Rounded MT Bold" pitchFamily="34" charset="0"/>
              </a:rPr>
              <a:t>„Christus ist von den Toten auferstanden! Er ist der </a:t>
            </a:r>
            <a:r>
              <a:rPr lang="de-CH" sz="3600" dirty="0" smtClean="0">
                <a:ln>
                  <a:solidFill>
                    <a:srgbClr val="000000"/>
                  </a:solidFill>
                </a:ln>
                <a:solidFill>
                  <a:srgbClr val="FFFFFF"/>
                </a:solidFill>
                <a:latin typeface="Arial Rounded MT Bold" pitchFamily="34" charset="0"/>
              </a:rPr>
              <a:t>Erste,</a:t>
            </a:r>
            <a:br>
              <a:rPr lang="de-CH" sz="3600" dirty="0" smtClean="0">
                <a:ln>
                  <a:solidFill>
                    <a:srgbClr val="000000"/>
                  </a:solidFill>
                </a:ln>
                <a:solidFill>
                  <a:srgbClr val="FFFFFF"/>
                </a:solidFill>
                <a:latin typeface="Arial Rounded MT Bold" pitchFamily="34" charset="0"/>
              </a:rPr>
            </a:br>
            <a:r>
              <a:rPr lang="de-CH" sz="3600" dirty="0" smtClean="0">
                <a:ln>
                  <a:solidFill>
                    <a:srgbClr val="000000"/>
                  </a:solidFill>
                </a:ln>
                <a:solidFill>
                  <a:srgbClr val="FFFFFF"/>
                </a:solidFill>
                <a:latin typeface="Arial Rounded MT Bold" pitchFamily="34" charset="0"/>
              </a:rPr>
              <a:t>den </a:t>
            </a:r>
            <a:r>
              <a:rPr lang="de-CH" sz="3600" dirty="0">
                <a:ln>
                  <a:solidFill>
                    <a:srgbClr val="000000"/>
                  </a:solidFill>
                </a:ln>
                <a:solidFill>
                  <a:srgbClr val="FFFFFF"/>
                </a:solidFill>
                <a:latin typeface="Arial Rounded MT Bold" pitchFamily="34" charset="0"/>
              </a:rPr>
              <a:t>Gott auferweckt hat, und seine Auferstehung gibt uns die Gewähr, dass auch die, die im Glauben an ihn gestorben sind, auferstehen werden.“</a:t>
            </a:r>
            <a:endParaRPr lang="de-DE" sz="36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958182" y="4077072"/>
            <a:ext cx="5976937" cy="40011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1.Korinther-Brief 15,20</a:t>
            </a:r>
            <a:endParaRPr lang="de-DE" sz="20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algn="l">
              <a:lnSpc>
                <a:spcPct val="80000"/>
              </a:lnSpc>
            </a:pPr>
            <a:r>
              <a:rPr lang="de-CH" sz="1600" dirty="0" smtClean="0">
                <a:solidFill>
                  <a:srgbClr val="FFFFFF"/>
                </a:solidFill>
              </a:rPr>
              <a:t>EINZIGARTIG!</a:t>
            </a:r>
            <a:endParaRPr lang="de-CH" sz="1600" dirty="0">
              <a:solidFill>
                <a:srgbClr val="FFFFFF"/>
              </a:solidFill>
            </a:endParaRPr>
          </a:p>
        </p:txBody>
      </p:sp>
    </p:spTree>
    <p:extLst>
      <p:ext uri="{BB962C8B-B14F-4D97-AF65-F5344CB8AC3E}">
        <p14:creationId xmlns:p14="http://schemas.microsoft.com/office/powerpoint/2010/main" val="44353494"/>
      </p:ext>
    </p:extLst>
  </p:cSld>
  <p:clrMapOvr>
    <a:masterClrMapping/>
  </p:clrMapOvr>
  <p:transition spd="slow">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3000" r="-3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107504" y="44624"/>
            <a:ext cx="8928992" cy="267765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2800" dirty="0">
                <a:ln>
                  <a:solidFill>
                    <a:srgbClr val="000000"/>
                  </a:solidFill>
                </a:ln>
                <a:solidFill>
                  <a:srgbClr val="FFFFFF"/>
                </a:solidFill>
                <a:latin typeface="Arial Rounded MT Bold" pitchFamily="34" charset="0"/>
              </a:rPr>
              <a:t>„Gepriesen sei Gott, der Vater unseres Herrn Jesus Christus! In seinem grossen Erbarmen hat er uns durch die Auferstehung Jesu Christi von den Toten ein neues Leben geschenkt. Wir sind von neuem geboren und haben jetzt eine sichere Hoffnung.“</a:t>
            </a:r>
            <a:endParaRPr lang="de-DE" sz="28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915816" y="3284984"/>
            <a:ext cx="5976937"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1.Petrus-Brief 1,3</a:t>
            </a:r>
            <a:endParaRPr lang="de-DE" sz="18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algn="l">
              <a:lnSpc>
                <a:spcPct val="80000"/>
              </a:lnSpc>
            </a:pPr>
            <a:r>
              <a:rPr lang="de-CH" sz="1600" dirty="0" smtClean="0">
                <a:solidFill>
                  <a:srgbClr val="FFFFFF"/>
                </a:solidFill>
              </a:rPr>
              <a:t>EINZIGARTIG!</a:t>
            </a:r>
            <a:endParaRPr lang="de-CH" sz="1600" dirty="0">
              <a:solidFill>
                <a:srgbClr val="FFFFFF"/>
              </a:solidFill>
            </a:endParaRPr>
          </a:p>
        </p:txBody>
      </p:sp>
    </p:spTree>
    <p:extLst>
      <p:ext uri="{BB962C8B-B14F-4D97-AF65-F5344CB8AC3E}">
        <p14:creationId xmlns:p14="http://schemas.microsoft.com/office/powerpoint/2010/main" val="3565275657"/>
      </p:ext>
    </p:extLst>
  </p:cSld>
  <p:clrMapOvr>
    <a:masterClrMapping/>
  </p:clrMapOvr>
  <p:transition spd="slow">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107504" y="44624"/>
            <a:ext cx="8136904" cy="230832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a:solidFill>
                    <a:srgbClr val="000000"/>
                  </a:solidFill>
                </a:ln>
                <a:solidFill>
                  <a:srgbClr val="FFFFFF"/>
                </a:solidFill>
                <a:latin typeface="Arial Rounded MT Bold" pitchFamily="34" charset="0"/>
              </a:rPr>
              <a:t>„Zuerst ist Christus auferstanden. Als nächstes werden, wenn er wiederkommt, die </a:t>
            </a:r>
            <a:r>
              <a:rPr lang="de-CH" sz="3600" dirty="0" smtClean="0">
                <a:ln>
                  <a:solidFill>
                    <a:srgbClr val="000000"/>
                  </a:solidFill>
                </a:ln>
                <a:solidFill>
                  <a:srgbClr val="FFFFFF"/>
                </a:solidFill>
                <a:latin typeface="Arial Rounded MT Bold" pitchFamily="34" charset="0"/>
              </a:rPr>
              <a:t>auferstehen,</a:t>
            </a:r>
            <a:br>
              <a:rPr lang="de-CH" sz="3600" dirty="0" smtClean="0">
                <a:ln>
                  <a:solidFill>
                    <a:srgbClr val="000000"/>
                  </a:solidFill>
                </a:ln>
                <a:solidFill>
                  <a:srgbClr val="FFFFFF"/>
                </a:solidFill>
                <a:latin typeface="Arial Rounded MT Bold" pitchFamily="34" charset="0"/>
              </a:rPr>
            </a:br>
            <a:r>
              <a:rPr lang="de-CH" sz="3600" dirty="0" smtClean="0">
                <a:ln>
                  <a:solidFill>
                    <a:srgbClr val="000000"/>
                  </a:solidFill>
                </a:ln>
                <a:solidFill>
                  <a:srgbClr val="FFFFFF"/>
                </a:solidFill>
                <a:latin typeface="Arial Rounded MT Bold" pitchFamily="34" charset="0"/>
              </a:rPr>
              <a:t>die </a:t>
            </a:r>
            <a:r>
              <a:rPr lang="de-CH" sz="3600" dirty="0">
                <a:ln>
                  <a:solidFill>
                    <a:srgbClr val="000000"/>
                  </a:solidFill>
                </a:ln>
                <a:solidFill>
                  <a:srgbClr val="FFFFFF"/>
                </a:solidFill>
                <a:latin typeface="Arial Rounded MT Bold" pitchFamily="34" charset="0"/>
              </a:rPr>
              <a:t>zu ihm gehören.“</a:t>
            </a:r>
            <a:endParaRPr lang="de-DE" sz="36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843808" y="2492896"/>
            <a:ext cx="5976937" cy="40011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1.Korinther-Brief 15,23</a:t>
            </a:r>
            <a:endParaRPr lang="de-DE" sz="20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algn="l">
              <a:lnSpc>
                <a:spcPct val="80000"/>
              </a:lnSpc>
            </a:pPr>
            <a:r>
              <a:rPr lang="de-CH" sz="1600" dirty="0" smtClean="0">
                <a:solidFill>
                  <a:srgbClr val="FFFFFF"/>
                </a:solidFill>
              </a:rPr>
              <a:t>EINZIGARTIG!</a:t>
            </a:r>
            <a:endParaRPr lang="de-CH" sz="1600" dirty="0">
              <a:solidFill>
                <a:srgbClr val="FFFFFF"/>
              </a:solidFill>
            </a:endParaRPr>
          </a:p>
        </p:txBody>
      </p:sp>
    </p:spTree>
    <p:extLst>
      <p:ext uri="{BB962C8B-B14F-4D97-AF65-F5344CB8AC3E}">
        <p14:creationId xmlns:p14="http://schemas.microsoft.com/office/powerpoint/2010/main" val="377498865"/>
      </p:ext>
    </p:extLst>
  </p:cSld>
  <p:clrMapOvr>
    <a:masterClrMapping/>
  </p:clrMapOvr>
  <p:transition spd="slow">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93980"/>
            <a:ext cx="8280920" cy="2123658"/>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4400" dirty="0">
                <a:ln>
                  <a:solidFill>
                    <a:srgbClr val="000000"/>
                  </a:solidFill>
                </a:ln>
                <a:solidFill>
                  <a:srgbClr val="FFFFFF"/>
                </a:solidFill>
                <a:latin typeface="Arial Rounded MT Bold" pitchFamily="34" charset="0"/>
              </a:rPr>
              <a:t>„Denn nach Gottes Plan soll Jesus in allem den ersten Platz einnehmen.“</a:t>
            </a:r>
            <a:endParaRPr lang="de-DE" sz="44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763688" y="2420888"/>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1,18</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220146" y="6381328"/>
            <a:ext cx="3816350" cy="289073"/>
          </a:xfrm>
          <a:noFill/>
          <a:ln/>
          <a:effectLst>
            <a:outerShdw dist="35921" dir="2700000" algn="ctr" rotWithShape="0">
              <a:srgbClr val="000000"/>
            </a:outerShdw>
          </a:effectLst>
        </p:spPr>
        <p:txBody>
          <a:bodyPr/>
          <a:lstStyle/>
          <a:p>
            <a:pPr algn="r">
              <a:lnSpc>
                <a:spcPct val="80000"/>
              </a:lnSpc>
            </a:pPr>
            <a:r>
              <a:rPr lang="de-CH" sz="1600" dirty="0">
                <a:solidFill>
                  <a:srgbClr val="FFFFFF"/>
                </a:solidFill>
              </a:rPr>
              <a:t>EINZIGARTIG!</a:t>
            </a:r>
          </a:p>
        </p:txBody>
      </p:sp>
    </p:spTree>
    <p:extLst>
      <p:ext uri="{BB962C8B-B14F-4D97-AF65-F5344CB8AC3E}">
        <p14:creationId xmlns:p14="http://schemas.microsoft.com/office/powerpoint/2010/main" val="1405438809"/>
      </p:ext>
    </p:extLst>
  </p:cSld>
  <p:clrMapOvr>
    <a:masterClrMapping/>
  </p:clrMapOvr>
  <p:transition spd="slow">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271362" name="Rectangle 2"/>
          <p:cNvSpPr>
            <a:spLocks noGrp="1" noChangeArrowheads="1"/>
          </p:cNvSpPr>
          <p:nvPr>
            <p:ph type="ctrTitle"/>
          </p:nvPr>
        </p:nvSpPr>
        <p:spPr>
          <a:xfrm>
            <a:off x="105222" y="332656"/>
            <a:ext cx="9006036" cy="757130"/>
          </a:xfr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marL="1117600" indent="-1117600" algn="l"/>
            <a:r>
              <a:rPr lang="de-DE" sz="5400" dirty="0">
                <a:ln>
                  <a:solidFill>
                    <a:srgbClr val="000000"/>
                  </a:solidFill>
                </a:ln>
                <a:solidFill>
                  <a:schemeClr val="bg1"/>
                </a:solidFill>
                <a:latin typeface="Arial Rounded MT Bold" pitchFamily="34" charset="0"/>
              </a:rPr>
              <a:t>II.  </a:t>
            </a:r>
            <a:r>
              <a:rPr lang="de-DE" sz="5400" dirty="0" smtClean="0">
                <a:ln>
                  <a:solidFill>
                    <a:srgbClr val="000000"/>
                  </a:solidFill>
                </a:ln>
                <a:solidFill>
                  <a:schemeClr val="bg1"/>
                </a:solidFill>
                <a:latin typeface="Arial Rounded MT Bold" pitchFamily="34" charset="0"/>
              </a:rPr>
              <a:t> Jesus, der Einzige</a:t>
            </a:r>
            <a:endParaRPr lang="de-CH" sz="5400" dirty="0">
              <a:ln>
                <a:solidFill>
                  <a:srgbClr val="000000"/>
                </a:solidFill>
              </a:ln>
              <a:solidFill>
                <a:schemeClr val="bg1"/>
              </a:solidFill>
              <a:latin typeface="Arial Rounded MT Bold" pitchFamily="34" charset="0"/>
            </a:endParaRPr>
          </a:p>
        </p:txBody>
      </p:sp>
      <p:sp>
        <p:nvSpPr>
          <p:cNvPr id="271366" name="Rectangle 6"/>
          <p:cNvSpPr>
            <a:spLocks noGrp="1" noChangeArrowheads="1"/>
          </p:cNvSpPr>
          <p:nvPr>
            <p:ph type="subTitle" idx="1"/>
          </p:nvPr>
        </p:nvSpPr>
        <p:spPr>
          <a:xfrm>
            <a:off x="179388" y="6164263"/>
            <a:ext cx="3816350" cy="504825"/>
          </a:xfrm>
          <a:noFill/>
          <a:ln/>
          <a:effectLst>
            <a:outerShdw dist="35921" dir="2700000" algn="ctr" rotWithShape="0">
              <a:srgbClr val="000000"/>
            </a:outerShdw>
          </a:effectLst>
        </p:spPr>
        <p:txBody>
          <a:bodyPr/>
          <a:lstStyle/>
          <a:p>
            <a:pPr algn="l">
              <a:lnSpc>
                <a:spcPct val="80000"/>
              </a:lnSpc>
            </a:pPr>
            <a:r>
              <a:rPr lang="de-CH" sz="1600" dirty="0" smtClean="0">
                <a:solidFill>
                  <a:srgbClr val="FFFFFF"/>
                </a:solidFill>
              </a:rPr>
              <a:t>EINZIGARTIG</a:t>
            </a:r>
            <a:r>
              <a:rPr lang="de-CH" sz="1600" dirty="0">
                <a:solidFill>
                  <a:srgbClr val="FFFFFF"/>
                </a:solidFill>
              </a:rPr>
              <a:t>!</a:t>
            </a:r>
          </a:p>
        </p:txBody>
      </p:sp>
    </p:spTree>
    <p:extLst>
      <p:ext uri="{BB962C8B-B14F-4D97-AF65-F5344CB8AC3E}">
        <p14:creationId xmlns:p14="http://schemas.microsoft.com/office/powerpoint/2010/main" val="1952657128"/>
      </p:ext>
    </p:extLst>
  </p:cSld>
  <p:clrMapOvr>
    <a:masterClrMapping/>
  </p:clrMapOvr>
  <p:transition spd="slow">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0274" name="Text Box 2"/>
          <p:cNvSpPr txBox="1">
            <a:spLocks noChangeArrowheads="1"/>
          </p:cNvSpPr>
          <p:nvPr/>
        </p:nvSpPr>
        <p:spPr bwMode="auto">
          <a:xfrm>
            <a:off x="35496" y="44624"/>
            <a:ext cx="9001000" cy="2800767"/>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4400" dirty="0">
                <a:ln>
                  <a:solidFill>
                    <a:srgbClr val="000000"/>
                  </a:solidFill>
                </a:ln>
                <a:solidFill>
                  <a:srgbClr val="FFFFFF"/>
                </a:solidFill>
                <a:latin typeface="Arial Rounded MT Bold" pitchFamily="34" charset="0"/>
              </a:rPr>
              <a:t>„Ich bin der Weg, ich bin die Wahrheit, und ich bin das Leben. Zum Vater </a:t>
            </a:r>
            <a:r>
              <a:rPr lang="de-CH" sz="4400" dirty="0" smtClean="0">
                <a:ln>
                  <a:solidFill>
                    <a:srgbClr val="000000"/>
                  </a:solidFill>
                </a:ln>
                <a:solidFill>
                  <a:srgbClr val="FFFFFF"/>
                </a:solidFill>
                <a:latin typeface="Arial Rounded MT Bold" pitchFamily="34" charset="0"/>
              </a:rPr>
              <a:t>kommt</a:t>
            </a:r>
            <a:br>
              <a:rPr lang="de-CH" sz="4400" dirty="0" smtClean="0">
                <a:ln>
                  <a:solidFill>
                    <a:srgbClr val="000000"/>
                  </a:solidFill>
                </a:ln>
                <a:solidFill>
                  <a:srgbClr val="FFFFFF"/>
                </a:solidFill>
                <a:latin typeface="Arial Rounded MT Bold" pitchFamily="34" charset="0"/>
              </a:rPr>
            </a:br>
            <a:r>
              <a:rPr lang="de-CH" sz="4400" dirty="0" smtClean="0">
                <a:ln>
                  <a:solidFill>
                    <a:srgbClr val="000000"/>
                  </a:solidFill>
                </a:ln>
                <a:solidFill>
                  <a:srgbClr val="FFFFFF"/>
                </a:solidFill>
                <a:latin typeface="Arial Rounded MT Bold" pitchFamily="34" charset="0"/>
              </a:rPr>
              <a:t>man </a:t>
            </a:r>
            <a:r>
              <a:rPr lang="de-CH" sz="4400" dirty="0">
                <a:ln>
                  <a:solidFill>
                    <a:srgbClr val="000000"/>
                  </a:solidFill>
                </a:ln>
                <a:solidFill>
                  <a:srgbClr val="FFFFFF"/>
                </a:solidFill>
                <a:latin typeface="Arial Rounded MT Bold" pitchFamily="34" charset="0"/>
              </a:rPr>
              <a:t>nur durch mich.“</a:t>
            </a:r>
            <a:endParaRPr lang="de-CH" sz="4400" dirty="0" smtClean="0">
              <a:ln>
                <a:solidFill>
                  <a:srgbClr val="000000"/>
                </a:solidFill>
              </a:ln>
              <a:solidFill>
                <a:srgbClr val="FFFFFF"/>
              </a:solidFill>
              <a:latin typeface="Arial Rounded MT Bold" pitchFamily="34" charset="0"/>
            </a:endParaRPr>
          </a:p>
        </p:txBody>
      </p:sp>
      <p:sp>
        <p:nvSpPr>
          <p:cNvPr id="310276" name="Rectangle 4"/>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algn="l">
              <a:lnSpc>
                <a:spcPct val="80000"/>
              </a:lnSpc>
            </a:pPr>
            <a:r>
              <a:rPr lang="de-CH" sz="1600" dirty="0">
                <a:solidFill>
                  <a:srgbClr val="FFFFFF"/>
                </a:solidFill>
              </a:rPr>
              <a:t>EINZIGARTIG!</a:t>
            </a:r>
          </a:p>
        </p:txBody>
      </p:sp>
      <p:sp>
        <p:nvSpPr>
          <p:cNvPr id="5" name="Text Box 2"/>
          <p:cNvSpPr txBox="1">
            <a:spLocks noChangeArrowheads="1"/>
          </p:cNvSpPr>
          <p:nvPr/>
        </p:nvSpPr>
        <p:spPr bwMode="auto">
          <a:xfrm>
            <a:off x="3188568" y="3584054"/>
            <a:ext cx="567833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Johannes-Evangelium 14,6</a:t>
            </a:r>
            <a:endParaRPr lang="de-DE" sz="18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2349832480"/>
      </p:ext>
    </p:extLst>
  </p:cSld>
  <p:clrMapOvr>
    <a:masterClrMapping/>
  </p:clrMapOvr>
  <p:transition spd="slow">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93980"/>
            <a:ext cx="8856984" cy="230832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dirty="0">
                <a:ln>
                  <a:solidFill>
                    <a:srgbClr val="000000"/>
                  </a:solidFill>
                </a:ln>
                <a:solidFill>
                  <a:srgbClr val="FFFFFF"/>
                </a:solidFill>
                <a:latin typeface="Arial Rounded MT Bold" pitchFamily="34" charset="0"/>
              </a:rPr>
              <a:t>„Ja, Gott hat beschlossen, mit der ganzen Fülle seines Wesens in ihm zu wohnen.“</a:t>
            </a:r>
            <a:endParaRPr lang="de-DE"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259632" y="2852936"/>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1,19</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220146" y="6381328"/>
            <a:ext cx="3816350" cy="289073"/>
          </a:xfrm>
          <a:noFill/>
          <a:ln/>
          <a:effectLst>
            <a:outerShdw dist="35921" dir="2700000" algn="ctr" rotWithShape="0">
              <a:srgbClr val="000000"/>
            </a:outerShdw>
          </a:effectLst>
        </p:spPr>
        <p:txBody>
          <a:bodyPr/>
          <a:lstStyle/>
          <a:p>
            <a:pPr algn="r">
              <a:lnSpc>
                <a:spcPct val="80000"/>
              </a:lnSpc>
            </a:pPr>
            <a:r>
              <a:rPr lang="de-CH" sz="1600" dirty="0">
                <a:solidFill>
                  <a:srgbClr val="FFFFFF"/>
                </a:solidFill>
              </a:rPr>
              <a:t>EINZIGARTIG!</a:t>
            </a:r>
          </a:p>
        </p:txBody>
      </p:sp>
    </p:spTree>
    <p:extLst>
      <p:ext uri="{BB962C8B-B14F-4D97-AF65-F5344CB8AC3E}">
        <p14:creationId xmlns:p14="http://schemas.microsoft.com/office/powerpoint/2010/main" val="3906803315"/>
      </p:ext>
    </p:extLst>
  </p:cSld>
  <p:clrMapOvr>
    <a:masterClrMapping/>
  </p:clrMapOvr>
  <p:transition spd="slow">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5495" y="44624"/>
            <a:ext cx="8857257" cy="2123658"/>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4400" dirty="0">
                <a:ln>
                  <a:solidFill>
                    <a:srgbClr val="000000"/>
                  </a:solidFill>
                </a:ln>
                <a:solidFill>
                  <a:srgbClr val="FFFFFF"/>
                </a:solidFill>
                <a:latin typeface="Arial Rounded MT Bold" pitchFamily="34" charset="0"/>
              </a:rPr>
              <a:t>„Jeder, der den Namen des Herrn anruft, wird gerettet werden.“</a:t>
            </a:r>
            <a:endParaRPr lang="de-DE" sz="44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627784" y="1943586"/>
            <a:ext cx="5976937" cy="40011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Römer-Brief 10,13</a:t>
            </a:r>
            <a:endParaRPr lang="de-DE" sz="20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148064" y="6452295"/>
            <a:ext cx="3816350" cy="289073"/>
          </a:xfrm>
          <a:noFill/>
          <a:ln/>
          <a:effectLst>
            <a:outerShdw dist="35921" dir="2700000" algn="ctr" rotWithShape="0">
              <a:srgbClr val="000000"/>
            </a:outerShdw>
          </a:effectLst>
        </p:spPr>
        <p:txBody>
          <a:bodyPr/>
          <a:lstStyle/>
          <a:p>
            <a:pPr algn="r">
              <a:lnSpc>
                <a:spcPct val="80000"/>
              </a:lnSpc>
            </a:pPr>
            <a:r>
              <a:rPr lang="de-CH" sz="1600" dirty="0">
                <a:solidFill>
                  <a:srgbClr val="FFFFFF"/>
                </a:solidFill>
              </a:rPr>
              <a:t>EINZIGARTIG!</a:t>
            </a:r>
          </a:p>
        </p:txBody>
      </p:sp>
    </p:spTree>
    <p:extLst>
      <p:ext uri="{BB962C8B-B14F-4D97-AF65-F5344CB8AC3E}">
        <p14:creationId xmlns:p14="http://schemas.microsoft.com/office/powerpoint/2010/main" val="975055986"/>
      </p:ext>
    </p:extLst>
  </p:cSld>
  <p:clrMapOvr>
    <a:masterClrMapping/>
  </p:clrMapOvr>
  <p:transition spd="slow">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19492" name="Rectangle 4"/>
          <p:cNvSpPr>
            <a:spLocks noGrp="1" noChangeArrowheads="1"/>
          </p:cNvSpPr>
          <p:nvPr>
            <p:ph type="subTitle" idx="1"/>
          </p:nvPr>
        </p:nvSpPr>
        <p:spPr>
          <a:xfrm>
            <a:off x="5220146" y="6381328"/>
            <a:ext cx="3816350" cy="289073"/>
          </a:xfrm>
          <a:noFill/>
          <a:ln/>
          <a:effectLst>
            <a:outerShdw dist="35921" dir="2700000" algn="ctr" rotWithShape="0">
              <a:srgbClr val="000000"/>
            </a:outerShdw>
          </a:effectLst>
        </p:spPr>
        <p:txBody>
          <a:bodyPr/>
          <a:lstStyle/>
          <a:p>
            <a:pPr algn="r">
              <a:lnSpc>
                <a:spcPct val="80000"/>
              </a:lnSpc>
            </a:pPr>
            <a:r>
              <a:rPr lang="de-CH" sz="1600" dirty="0">
                <a:solidFill>
                  <a:srgbClr val="FFFFFF"/>
                </a:solidFill>
              </a:rPr>
              <a:t>EINZIGARTIG!</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260648"/>
            <a:ext cx="8483135"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1896582"/>
      </p:ext>
    </p:extLst>
  </p:cSld>
  <p:clrMapOvr>
    <a:masterClrMapping/>
  </p:clrMapOvr>
  <p:transition spd="slow">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19492" name="Rectangle 4"/>
          <p:cNvSpPr>
            <a:spLocks noGrp="1" noChangeArrowheads="1"/>
          </p:cNvSpPr>
          <p:nvPr>
            <p:ph type="subTitle" idx="1"/>
          </p:nvPr>
        </p:nvSpPr>
        <p:spPr>
          <a:xfrm>
            <a:off x="5220146" y="6381328"/>
            <a:ext cx="3816350" cy="289073"/>
          </a:xfrm>
          <a:noFill/>
          <a:ln/>
          <a:effectLst>
            <a:outerShdw dist="35921" dir="2700000" algn="ctr" rotWithShape="0">
              <a:srgbClr val="000000"/>
            </a:outerShdw>
          </a:effectLst>
        </p:spPr>
        <p:txBody>
          <a:bodyPr/>
          <a:lstStyle/>
          <a:p>
            <a:pPr algn="r">
              <a:lnSpc>
                <a:spcPct val="80000"/>
              </a:lnSpc>
            </a:pPr>
            <a:r>
              <a:rPr lang="de-CH" sz="1600" dirty="0">
                <a:solidFill>
                  <a:srgbClr val="FFFFFF"/>
                </a:solidFill>
              </a:rPr>
              <a:t>EINZIGARTIG!</a:t>
            </a: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0255" y="1412776"/>
            <a:ext cx="5573745" cy="4180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75" y="8012"/>
            <a:ext cx="3562590" cy="39970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1150767"/>
      </p:ext>
    </p:extLst>
  </p:cSld>
  <p:clrMapOvr>
    <a:masterClrMapping/>
  </p:clrMapOvr>
  <p:transition spd="slow">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35496" y="93980"/>
            <a:ext cx="8928992" cy="255454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„Und er ist das Haupt der Gemeinde, das Haupt seines Leibes. Er ist der Anfang der neuen Schöpfung, der erste, der von den Toten auferstand, denn nach Gottes Plan soll er in allem den ersten Platz einnehmen.“</a:t>
            </a:r>
            <a:endParaRPr lang="de-DE" sz="32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475656" y="2852936"/>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1,18</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220146" y="6381328"/>
            <a:ext cx="3816350" cy="289073"/>
          </a:xfrm>
          <a:noFill/>
          <a:ln/>
          <a:effectLst>
            <a:outerShdw dist="35921" dir="2700000" algn="ctr" rotWithShape="0">
              <a:srgbClr val="000000"/>
            </a:outerShdw>
          </a:effectLst>
        </p:spPr>
        <p:txBody>
          <a:bodyPr/>
          <a:lstStyle/>
          <a:p>
            <a:pPr algn="r">
              <a:lnSpc>
                <a:spcPct val="80000"/>
              </a:lnSpc>
            </a:pPr>
            <a:r>
              <a:rPr lang="de-CH" sz="1600" dirty="0">
                <a:solidFill>
                  <a:srgbClr val="FFFFFF"/>
                </a:solidFill>
              </a:rPr>
              <a:t>EINZIGARTIG!</a:t>
            </a:r>
          </a:p>
        </p:txBody>
      </p:sp>
    </p:spTree>
    <p:extLst>
      <p:ext uri="{BB962C8B-B14F-4D97-AF65-F5344CB8AC3E}">
        <p14:creationId xmlns:p14="http://schemas.microsoft.com/office/powerpoint/2010/main" val="3608693652"/>
      </p:ext>
    </p:extLst>
  </p:cSld>
  <p:clrMapOvr>
    <a:masterClrMapping/>
  </p:clrMapOvr>
  <p:transition spd="slow">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19492" name="Rectangle 4"/>
          <p:cNvSpPr>
            <a:spLocks noGrp="1" noChangeArrowheads="1"/>
          </p:cNvSpPr>
          <p:nvPr>
            <p:ph type="subTitle" idx="1"/>
          </p:nvPr>
        </p:nvSpPr>
        <p:spPr>
          <a:xfrm>
            <a:off x="5220146" y="6381328"/>
            <a:ext cx="3816350" cy="289073"/>
          </a:xfrm>
          <a:noFill/>
          <a:ln/>
          <a:effectLst>
            <a:outerShdw dist="35921" dir="2700000" algn="ctr" rotWithShape="0">
              <a:srgbClr val="000000"/>
            </a:outerShdw>
          </a:effectLst>
        </p:spPr>
        <p:txBody>
          <a:bodyPr/>
          <a:lstStyle/>
          <a:p>
            <a:pPr algn="r">
              <a:lnSpc>
                <a:spcPct val="80000"/>
              </a:lnSpc>
            </a:pPr>
            <a:r>
              <a:rPr lang="de-CH" sz="1600" dirty="0">
                <a:solidFill>
                  <a:srgbClr val="FFFFFF"/>
                </a:solidFill>
              </a:rPr>
              <a:t>EINZIGARTIG!</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9912" y="188640"/>
            <a:ext cx="3175620" cy="6105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6333406"/>
      </p:ext>
    </p:extLst>
  </p:cSld>
  <p:clrMapOvr>
    <a:masterClrMapping/>
  </p:clrMapOvr>
  <p:transition spd="slow">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93980"/>
            <a:ext cx="6552728" cy="255454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„Gott hat beschlossen, mit der ganzen Fülle seines Wesens in Jesus zu wohnen und durch ihn das ganze Universum mit sich zu versöhnen.“</a:t>
            </a:r>
            <a:endParaRPr lang="de-DE" sz="32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619672" y="2420888"/>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1,19</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220146" y="6381328"/>
            <a:ext cx="3816350" cy="289073"/>
          </a:xfrm>
          <a:noFill/>
          <a:ln/>
          <a:effectLst>
            <a:outerShdw dist="35921" dir="2700000" algn="ctr" rotWithShape="0">
              <a:srgbClr val="000000"/>
            </a:outerShdw>
          </a:effectLst>
        </p:spPr>
        <p:txBody>
          <a:bodyPr/>
          <a:lstStyle/>
          <a:p>
            <a:pPr algn="r">
              <a:lnSpc>
                <a:spcPct val="80000"/>
              </a:lnSpc>
            </a:pPr>
            <a:r>
              <a:rPr lang="de-CH" sz="1600" dirty="0">
                <a:solidFill>
                  <a:srgbClr val="FFFFFF"/>
                </a:solidFill>
              </a:rPr>
              <a:t>EINZIGARTIG!</a:t>
            </a:r>
          </a:p>
        </p:txBody>
      </p:sp>
    </p:spTree>
    <p:extLst>
      <p:ext uri="{BB962C8B-B14F-4D97-AF65-F5344CB8AC3E}">
        <p14:creationId xmlns:p14="http://schemas.microsoft.com/office/powerpoint/2010/main" val="1222007439"/>
      </p:ext>
    </p:extLst>
  </p:cSld>
  <p:clrMapOvr>
    <a:masterClrMapping/>
  </p:clrMapOvr>
  <p:transition spd="slow">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271362" name="Rectangle 2"/>
          <p:cNvSpPr>
            <a:spLocks noGrp="1" noChangeArrowheads="1"/>
          </p:cNvSpPr>
          <p:nvPr>
            <p:ph type="ctrTitle"/>
          </p:nvPr>
        </p:nvSpPr>
        <p:spPr>
          <a:xfrm>
            <a:off x="107504" y="260648"/>
            <a:ext cx="8928992" cy="757130"/>
          </a:xfr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marL="1117600" indent="-1117600" algn="l"/>
            <a:r>
              <a:rPr lang="de-DE" sz="5400" dirty="0" smtClean="0">
                <a:ln>
                  <a:solidFill>
                    <a:srgbClr val="000000"/>
                  </a:solidFill>
                </a:ln>
                <a:solidFill>
                  <a:schemeClr val="bg1"/>
                </a:solidFill>
                <a:latin typeface="Arial Rounded MT Bold" pitchFamily="34" charset="0"/>
              </a:rPr>
              <a:t>III</a:t>
            </a:r>
            <a:r>
              <a:rPr lang="de-DE" sz="5400" dirty="0">
                <a:ln>
                  <a:solidFill>
                    <a:srgbClr val="000000"/>
                  </a:solidFill>
                </a:ln>
                <a:solidFill>
                  <a:schemeClr val="bg1"/>
                </a:solidFill>
                <a:latin typeface="Arial Rounded MT Bold" pitchFamily="34" charset="0"/>
              </a:rPr>
              <a:t>. </a:t>
            </a:r>
            <a:r>
              <a:rPr lang="de-DE" sz="5400" dirty="0" smtClean="0">
                <a:ln>
                  <a:solidFill>
                    <a:srgbClr val="000000"/>
                  </a:solidFill>
                </a:ln>
                <a:solidFill>
                  <a:schemeClr val="bg1"/>
                </a:solidFill>
                <a:latin typeface="Arial Rounded MT Bold" pitchFamily="34" charset="0"/>
              </a:rPr>
              <a:t>Jesus, der Gebende</a:t>
            </a:r>
            <a:endParaRPr lang="de-CH" sz="5400" dirty="0">
              <a:ln>
                <a:solidFill>
                  <a:srgbClr val="000000"/>
                </a:solidFill>
              </a:ln>
              <a:solidFill>
                <a:schemeClr val="bg1"/>
              </a:solidFill>
              <a:latin typeface="Arial Rounded MT Bold" pitchFamily="34" charset="0"/>
            </a:endParaRPr>
          </a:p>
        </p:txBody>
      </p:sp>
      <p:sp>
        <p:nvSpPr>
          <p:cNvPr id="271366" name="Rectangle 6"/>
          <p:cNvSpPr>
            <a:spLocks noGrp="1" noChangeArrowheads="1"/>
          </p:cNvSpPr>
          <p:nvPr>
            <p:ph type="subTitle" idx="1"/>
          </p:nvPr>
        </p:nvSpPr>
        <p:spPr>
          <a:xfrm>
            <a:off x="179388" y="6164263"/>
            <a:ext cx="3816350" cy="504825"/>
          </a:xfrm>
          <a:noFill/>
          <a:ln/>
          <a:effectLst>
            <a:outerShdw dist="35921" dir="2700000" algn="ctr" rotWithShape="0">
              <a:srgbClr val="000000"/>
            </a:outerShdw>
          </a:effectLst>
        </p:spPr>
        <p:txBody>
          <a:bodyPr/>
          <a:lstStyle/>
          <a:p>
            <a:pPr algn="l">
              <a:lnSpc>
                <a:spcPct val="80000"/>
              </a:lnSpc>
            </a:pPr>
            <a:r>
              <a:rPr lang="de-CH" sz="1600" dirty="0">
                <a:solidFill>
                  <a:srgbClr val="FFFFFF"/>
                </a:solidFill>
              </a:rPr>
              <a:t>EINZIGARTIG!</a:t>
            </a:r>
          </a:p>
        </p:txBody>
      </p:sp>
    </p:spTree>
    <p:extLst>
      <p:ext uri="{BB962C8B-B14F-4D97-AF65-F5344CB8AC3E}">
        <p14:creationId xmlns:p14="http://schemas.microsoft.com/office/powerpoint/2010/main" val="3763963845"/>
      </p:ext>
    </p:extLst>
  </p:cSld>
  <p:clrMapOvr>
    <a:masterClrMapping/>
  </p:clrMapOvr>
  <p:transition spd="slow">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93980"/>
            <a:ext cx="6552728" cy="3046988"/>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„Gott hat beschlossen durch Jesus das ganze </a:t>
            </a:r>
            <a:r>
              <a:rPr lang="de-CH" sz="3200" dirty="0" smtClean="0">
                <a:ln>
                  <a:solidFill>
                    <a:srgbClr val="000000"/>
                  </a:solidFill>
                </a:ln>
                <a:solidFill>
                  <a:srgbClr val="FFFFFF"/>
                </a:solidFill>
                <a:latin typeface="Arial Rounded MT Bold" pitchFamily="34" charset="0"/>
              </a:rPr>
              <a:t>Universum mit </a:t>
            </a:r>
            <a:r>
              <a:rPr lang="de-CH" sz="3200" dirty="0">
                <a:ln>
                  <a:solidFill>
                    <a:srgbClr val="000000"/>
                  </a:solidFill>
                </a:ln>
                <a:solidFill>
                  <a:srgbClr val="FFFFFF"/>
                </a:solidFill>
                <a:latin typeface="Arial Rounded MT Bold" pitchFamily="34" charset="0"/>
              </a:rPr>
              <a:t>sich zu versöhnen. Dadurch, dass Christus am Kreuz sein Blut vergoss, hat Gott Frieden geschaffen.“</a:t>
            </a:r>
            <a:endParaRPr lang="de-DE" sz="32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755576" y="3284984"/>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1,20</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220146" y="6381328"/>
            <a:ext cx="3816350" cy="289073"/>
          </a:xfrm>
          <a:noFill/>
          <a:ln/>
          <a:effectLst>
            <a:outerShdw dist="35921" dir="2700000" algn="ctr" rotWithShape="0">
              <a:srgbClr val="000000"/>
            </a:outerShdw>
          </a:effectLst>
        </p:spPr>
        <p:txBody>
          <a:bodyPr/>
          <a:lstStyle/>
          <a:p>
            <a:pPr algn="r">
              <a:lnSpc>
                <a:spcPct val="80000"/>
              </a:lnSpc>
            </a:pPr>
            <a:r>
              <a:rPr lang="de-CH" sz="1600" dirty="0">
                <a:solidFill>
                  <a:srgbClr val="FFFFFF"/>
                </a:solidFill>
              </a:rPr>
              <a:t>EINZIGARTIG!</a:t>
            </a:r>
          </a:p>
        </p:txBody>
      </p:sp>
    </p:spTree>
    <p:extLst>
      <p:ext uri="{BB962C8B-B14F-4D97-AF65-F5344CB8AC3E}">
        <p14:creationId xmlns:p14="http://schemas.microsoft.com/office/powerpoint/2010/main" val="238478205"/>
      </p:ext>
    </p:extLst>
  </p:cSld>
  <p:clrMapOvr>
    <a:masterClrMapping/>
  </p:clrMapOvr>
  <p:transition spd="slow">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5496" y="44624"/>
            <a:ext cx="8837413" cy="452431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a:solidFill>
                    <a:srgbClr val="000000"/>
                  </a:solidFill>
                </a:ln>
                <a:solidFill>
                  <a:srgbClr val="FFFFFF"/>
                </a:solidFill>
                <a:latin typeface="Arial Rounded MT Bold" pitchFamily="34" charset="0"/>
              </a:rPr>
              <a:t>„Ihr wisst doch, dass ihr freigekauft worden seid von dem sinn- und ziellosen Leben, das schon eure Vorfahren geführt hatten, und ihr wisst, was der Preis für diesen Loskauf war: nicht etwas Vergängliches wie </a:t>
            </a:r>
            <a:r>
              <a:rPr lang="de-CH" sz="3600" dirty="0" smtClean="0">
                <a:ln>
                  <a:solidFill>
                    <a:srgbClr val="000000"/>
                  </a:solidFill>
                </a:ln>
                <a:solidFill>
                  <a:srgbClr val="FFFFFF"/>
                </a:solidFill>
                <a:latin typeface="Arial Rounded MT Bold" pitchFamily="34" charset="0"/>
              </a:rPr>
              <a:t>Silber</a:t>
            </a:r>
            <a:br>
              <a:rPr lang="de-CH" sz="3600" dirty="0" smtClean="0">
                <a:ln>
                  <a:solidFill>
                    <a:srgbClr val="000000"/>
                  </a:solidFill>
                </a:ln>
                <a:solidFill>
                  <a:srgbClr val="FFFFFF"/>
                </a:solidFill>
                <a:latin typeface="Arial Rounded MT Bold" pitchFamily="34" charset="0"/>
              </a:rPr>
            </a:br>
            <a:r>
              <a:rPr lang="de-CH" sz="3600" dirty="0" smtClean="0">
                <a:ln>
                  <a:solidFill>
                    <a:srgbClr val="000000"/>
                  </a:solidFill>
                </a:ln>
                <a:solidFill>
                  <a:srgbClr val="FFFFFF"/>
                </a:solidFill>
                <a:latin typeface="Arial Rounded MT Bold" pitchFamily="34" charset="0"/>
              </a:rPr>
              <a:t>oder </a:t>
            </a:r>
            <a:r>
              <a:rPr lang="de-CH" sz="3600" dirty="0">
                <a:ln>
                  <a:solidFill>
                    <a:srgbClr val="000000"/>
                  </a:solidFill>
                </a:ln>
                <a:solidFill>
                  <a:srgbClr val="FFFFFF"/>
                </a:solidFill>
                <a:latin typeface="Arial Rounded MT Bold" pitchFamily="34" charset="0"/>
              </a:rPr>
              <a:t>Gold.“</a:t>
            </a:r>
            <a:endParaRPr lang="de-DE" sz="36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895972" y="4437112"/>
            <a:ext cx="5976937" cy="40011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1.Petrus-Brief 1,18</a:t>
            </a:r>
            <a:endParaRPr lang="de-DE" sz="20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algn="l">
              <a:lnSpc>
                <a:spcPct val="80000"/>
              </a:lnSpc>
            </a:pPr>
            <a:r>
              <a:rPr lang="de-CH" sz="1600" dirty="0">
                <a:solidFill>
                  <a:srgbClr val="FFFFFF"/>
                </a:solidFill>
              </a:rPr>
              <a:t>EINZIGARTIG!</a:t>
            </a:r>
          </a:p>
        </p:txBody>
      </p:sp>
    </p:spTree>
    <p:extLst>
      <p:ext uri="{BB962C8B-B14F-4D97-AF65-F5344CB8AC3E}">
        <p14:creationId xmlns:p14="http://schemas.microsoft.com/office/powerpoint/2010/main" val="3561820903"/>
      </p:ext>
    </p:extLst>
  </p:cSld>
  <p:clrMapOvr>
    <a:masterClrMapping/>
  </p:clrMapOvr>
  <p:transition spd="slow">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5496" y="44624"/>
            <a:ext cx="9001000" cy="175432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a:solidFill>
                    <a:srgbClr val="000000"/>
                  </a:solidFill>
                </a:ln>
                <a:solidFill>
                  <a:srgbClr val="FFFFFF"/>
                </a:solidFill>
                <a:latin typeface="Arial Rounded MT Bold" pitchFamily="34" charset="0"/>
              </a:rPr>
              <a:t>„Das kostbare Blut eines Opferlammes, an dem nicht der geringste Fehler oder Makel war – das Blut von Christus.“</a:t>
            </a:r>
            <a:endParaRPr lang="de-DE" sz="36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771800" y="2132856"/>
            <a:ext cx="5976937" cy="40011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1.Petrus-Brief 1,19</a:t>
            </a:r>
            <a:endParaRPr lang="de-DE" sz="20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algn="l">
              <a:lnSpc>
                <a:spcPct val="80000"/>
              </a:lnSpc>
            </a:pPr>
            <a:r>
              <a:rPr lang="de-CH" sz="1600" dirty="0">
                <a:solidFill>
                  <a:srgbClr val="FFFFFF"/>
                </a:solidFill>
              </a:rPr>
              <a:t>EINZIGARTIG!</a:t>
            </a:r>
          </a:p>
        </p:txBody>
      </p:sp>
    </p:spTree>
    <p:extLst>
      <p:ext uri="{BB962C8B-B14F-4D97-AF65-F5344CB8AC3E}">
        <p14:creationId xmlns:p14="http://schemas.microsoft.com/office/powerpoint/2010/main" val="1371454845"/>
      </p:ext>
    </p:extLst>
  </p:cSld>
  <p:clrMapOvr>
    <a:masterClrMapping/>
  </p:clrMapOvr>
  <p:transition spd="slow">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9491" name="Text Box 3"/>
          <p:cNvSpPr txBox="1">
            <a:spLocks noChangeArrowheads="1"/>
          </p:cNvSpPr>
          <p:nvPr/>
        </p:nvSpPr>
        <p:spPr bwMode="auto">
          <a:xfrm>
            <a:off x="2699792" y="44624"/>
            <a:ext cx="6444208" cy="3970318"/>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spcBef>
                <a:spcPct val="50000"/>
              </a:spcBef>
            </a:pPr>
            <a:r>
              <a:rPr lang="de-CH" sz="3600" dirty="0">
                <a:ln>
                  <a:solidFill>
                    <a:srgbClr val="000000"/>
                  </a:solidFill>
                </a:ln>
                <a:solidFill>
                  <a:srgbClr val="FFFFFF"/>
                </a:solidFill>
                <a:latin typeface="Arial Rounded MT Bold" pitchFamily="34" charset="0"/>
              </a:rPr>
              <a:t>„Wer an Jesus glaubt, wird nicht verurteilt. Wer aber nicht glaubt, ist </a:t>
            </a:r>
            <a:r>
              <a:rPr lang="de-CH" sz="3600" dirty="0" smtClean="0">
                <a:ln>
                  <a:solidFill>
                    <a:srgbClr val="000000"/>
                  </a:solidFill>
                </a:ln>
                <a:solidFill>
                  <a:srgbClr val="FFFFFF"/>
                </a:solidFill>
                <a:latin typeface="Arial Rounded MT Bold" pitchFamily="34" charset="0"/>
              </a:rPr>
              <a:t>damit</a:t>
            </a:r>
            <a:br>
              <a:rPr lang="de-CH" sz="3600" dirty="0" smtClean="0">
                <a:ln>
                  <a:solidFill>
                    <a:srgbClr val="000000"/>
                  </a:solidFill>
                </a:ln>
                <a:solidFill>
                  <a:srgbClr val="FFFFFF"/>
                </a:solidFill>
                <a:latin typeface="Arial Rounded MT Bold" pitchFamily="34" charset="0"/>
              </a:rPr>
            </a:br>
            <a:r>
              <a:rPr lang="de-CH" sz="3600" dirty="0" smtClean="0">
                <a:ln>
                  <a:solidFill>
                    <a:srgbClr val="000000"/>
                  </a:solidFill>
                </a:ln>
                <a:solidFill>
                  <a:srgbClr val="FFFFFF"/>
                </a:solidFill>
                <a:latin typeface="Arial Rounded MT Bold" pitchFamily="34" charset="0"/>
              </a:rPr>
              <a:t>schon </a:t>
            </a:r>
            <a:r>
              <a:rPr lang="de-CH" sz="3600" dirty="0">
                <a:ln>
                  <a:solidFill>
                    <a:srgbClr val="000000"/>
                  </a:solidFill>
                </a:ln>
                <a:solidFill>
                  <a:srgbClr val="FFFFFF"/>
                </a:solidFill>
                <a:latin typeface="Arial Rounded MT Bold" pitchFamily="34" charset="0"/>
              </a:rPr>
              <a:t>verurteilt; denn der, an dessen Namen er nicht geglaubt hat, ist Gottes eigener Sohn.“</a:t>
            </a:r>
            <a:endParaRPr lang="de-DE" sz="36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179814" y="6309320"/>
            <a:ext cx="3816350" cy="289073"/>
          </a:xfrm>
          <a:noFill/>
          <a:ln/>
          <a:effectLst>
            <a:outerShdw dist="35921" dir="2700000" algn="ctr" rotWithShape="0">
              <a:srgbClr val="000000"/>
            </a:outerShdw>
          </a:effectLst>
        </p:spPr>
        <p:txBody>
          <a:bodyPr/>
          <a:lstStyle/>
          <a:p>
            <a:pPr algn="r">
              <a:lnSpc>
                <a:spcPct val="80000"/>
              </a:lnSpc>
            </a:pPr>
            <a:r>
              <a:rPr lang="de-CH" sz="1600" dirty="0">
                <a:solidFill>
                  <a:srgbClr val="FFFFFF"/>
                </a:solidFill>
              </a:rPr>
              <a:t>EINZIGARTIG!</a:t>
            </a:r>
          </a:p>
        </p:txBody>
      </p:sp>
      <p:sp>
        <p:nvSpPr>
          <p:cNvPr id="4" name="Text Box 3"/>
          <p:cNvSpPr txBox="1">
            <a:spLocks noChangeArrowheads="1"/>
          </p:cNvSpPr>
          <p:nvPr/>
        </p:nvSpPr>
        <p:spPr bwMode="auto">
          <a:xfrm>
            <a:off x="1796033" y="4221088"/>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Johannes-Evangelium 3,18</a:t>
            </a:r>
            <a:endParaRPr lang="de-DE" sz="18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1994717300"/>
      </p:ext>
    </p:extLst>
  </p:cSld>
  <p:clrMapOvr>
    <a:masterClrMapping/>
  </p:clrMapOvr>
  <p:transition spd="slow">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93980"/>
            <a:ext cx="8496944" cy="193899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4000" dirty="0">
                <a:ln>
                  <a:solidFill>
                    <a:srgbClr val="000000"/>
                  </a:solidFill>
                </a:ln>
                <a:solidFill>
                  <a:srgbClr val="FFFFFF"/>
                </a:solidFill>
                <a:latin typeface="Arial Rounded MT Bold" pitchFamily="34" charset="0"/>
              </a:rPr>
              <a:t>„Die Versöhnung durch Christus umfasst alles, was auf der Erde, und alles, was im Himmel ist.“</a:t>
            </a:r>
            <a:endParaRPr lang="de-DE" sz="40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652017" y="2605554"/>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1,20</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220146" y="6381328"/>
            <a:ext cx="3816350" cy="289073"/>
          </a:xfrm>
          <a:noFill/>
          <a:ln/>
          <a:effectLst>
            <a:outerShdw dist="35921" dir="2700000" algn="ctr" rotWithShape="0">
              <a:srgbClr val="000000"/>
            </a:outerShdw>
          </a:effectLst>
        </p:spPr>
        <p:txBody>
          <a:bodyPr/>
          <a:lstStyle/>
          <a:p>
            <a:pPr algn="r">
              <a:lnSpc>
                <a:spcPct val="80000"/>
              </a:lnSpc>
            </a:pPr>
            <a:r>
              <a:rPr lang="de-CH" sz="1600" dirty="0">
                <a:solidFill>
                  <a:srgbClr val="FFFFFF"/>
                </a:solidFill>
              </a:rPr>
              <a:t>EINZIGARTIG!</a:t>
            </a:r>
          </a:p>
        </p:txBody>
      </p:sp>
    </p:spTree>
    <p:extLst>
      <p:ext uri="{BB962C8B-B14F-4D97-AF65-F5344CB8AC3E}">
        <p14:creationId xmlns:p14="http://schemas.microsoft.com/office/powerpoint/2010/main" val="1383161964"/>
      </p:ext>
    </p:extLst>
  </p:cSld>
  <p:clrMapOvr>
    <a:masterClrMapping/>
  </p:clrMapOvr>
  <p:transition spd="slow">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3000" r="-3000"/>
          </a:stretch>
        </a:blipFill>
        <a:effectLst/>
      </p:bgPr>
    </p:bg>
    <p:spTree>
      <p:nvGrpSpPr>
        <p:cNvPr id="1" name=""/>
        <p:cNvGrpSpPr/>
        <p:nvPr/>
      </p:nvGrpSpPr>
      <p:grpSpPr>
        <a:xfrm>
          <a:off x="0" y="0"/>
          <a:ext cx="0" cy="0"/>
          <a:chOff x="0" y="0"/>
          <a:chExt cx="0" cy="0"/>
        </a:xfrm>
      </p:grpSpPr>
      <p:sp>
        <p:nvSpPr>
          <p:cNvPr id="319491" name="Text Box 3"/>
          <p:cNvSpPr txBox="1">
            <a:spLocks noChangeArrowheads="1"/>
          </p:cNvSpPr>
          <p:nvPr/>
        </p:nvSpPr>
        <p:spPr bwMode="auto">
          <a:xfrm>
            <a:off x="24432" y="0"/>
            <a:ext cx="5699696" cy="452431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„Jesus der sich selbst als Opfer für unsere Sünden hingegeben hat. Er hat sein Leben hingegeben, um uns von allem Bösen zu befreien, das die jetzige Welt beherrscht, und hat damit den Willen Gottes, unseres Vaters, erfüllt.“</a:t>
            </a:r>
            <a:endParaRPr lang="de-DE" sz="32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179814" y="6309320"/>
            <a:ext cx="3816350" cy="289073"/>
          </a:xfrm>
          <a:noFill/>
          <a:ln/>
          <a:effectLst>
            <a:outerShdw dist="35921" dir="2700000" algn="ctr" rotWithShape="0">
              <a:srgbClr val="000000"/>
            </a:outerShdw>
          </a:effectLst>
        </p:spPr>
        <p:txBody>
          <a:bodyPr/>
          <a:lstStyle/>
          <a:p>
            <a:pPr algn="r">
              <a:lnSpc>
                <a:spcPct val="80000"/>
              </a:lnSpc>
            </a:pPr>
            <a:r>
              <a:rPr lang="de-CH" sz="1600" dirty="0">
                <a:solidFill>
                  <a:srgbClr val="FFFFFF"/>
                </a:solidFill>
              </a:rPr>
              <a:t>EINZIGARTIG!</a:t>
            </a:r>
          </a:p>
        </p:txBody>
      </p:sp>
      <p:sp>
        <p:nvSpPr>
          <p:cNvPr id="4" name="Text Box 3"/>
          <p:cNvSpPr txBox="1">
            <a:spLocks noChangeArrowheads="1"/>
          </p:cNvSpPr>
          <p:nvPr/>
        </p:nvSpPr>
        <p:spPr bwMode="auto">
          <a:xfrm>
            <a:off x="1742603" y="4501514"/>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Galater-Brief 1,4</a:t>
            </a:r>
            <a:endParaRPr lang="de-DE" sz="18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149882231"/>
      </p:ext>
    </p:extLst>
  </p:cSld>
  <p:clrMapOvr>
    <a:masterClrMapping/>
  </p:clrMapOvr>
  <p:transition spd="slow">
    <p:wipe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ctrTitle"/>
          </p:nvPr>
        </p:nvSpPr>
        <p:spPr>
          <a:xfrm>
            <a:off x="2195736" y="511747"/>
            <a:ext cx="6768752" cy="830997"/>
          </a:xfr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marL="1117600" indent="-1117600" algn="l"/>
            <a:r>
              <a:rPr lang="de-CH" sz="6000" dirty="0">
                <a:ln>
                  <a:solidFill>
                    <a:srgbClr val="000000"/>
                  </a:solidFill>
                </a:ln>
                <a:solidFill>
                  <a:schemeClr val="bg1"/>
                </a:solidFill>
                <a:latin typeface="Arial Rounded MT Bold" pitchFamily="34" charset="0"/>
              </a:rPr>
              <a:t>Schlussgedanke</a:t>
            </a:r>
            <a:r>
              <a:rPr lang="de-DE" sz="6000" dirty="0">
                <a:ln>
                  <a:solidFill>
                    <a:srgbClr val="000000"/>
                  </a:solidFill>
                </a:ln>
                <a:solidFill>
                  <a:schemeClr val="bg1"/>
                </a:solidFill>
                <a:latin typeface="Arial Rounded MT Bold" pitchFamily="34" charset="0"/>
              </a:rPr>
              <a:t> </a:t>
            </a:r>
            <a:endParaRPr lang="de-CH" sz="6000" dirty="0">
              <a:ln>
                <a:solidFill>
                  <a:srgbClr val="000000"/>
                </a:solidFill>
              </a:ln>
              <a:solidFill>
                <a:schemeClr val="bg1"/>
              </a:solidFill>
              <a:latin typeface="Arial Rounded MT Bold" pitchFamily="34" charset="0"/>
            </a:endParaRPr>
          </a:p>
        </p:txBody>
      </p:sp>
      <p:sp>
        <p:nvSpPr>
          <p:cNvPr id="58376" name="Rectangle 8"/>
          <p:cNvSpPr>
            <a:spLocks noGrp="1" noChangeArrowheads="1"/>
          </p:cNvSpPr>
          <p:nvPr>
            <p:ph type="subTitle" idx="1"/>
          </p:nvPr>
        </p:nvSpPr>
        <p:spPr>
          <a:xfrm>
            <a:off x="179388" y="6380287"/>
            <a:ext cx="3816350" cy="289073"/>
          </a:xfrm>
          <a:noFill/>
          <a:ln/>
          <a:effectLst>
            <a:outerShdw dist="35921" dir="2700000" algn="ctr" rotWithShape="0">
              <a:srgbClr val="000000"/>
            </a:outerShdw>
          </a:effectLst>
        </p:spPr>
        <p:txBody>
          <a:bodyPr/>
          <a:lstStyle/>
          <a:p>
            <a:pPr algn="l">
              <a:lnSpc>
                <a:spcPct val="80000"/>
              </a:lnSpc>
            </a:pPr>
            <a:r>
              <a:rPr lang="de-CH" sz="1600" dirty="0">
                <a:solidFill>
                  <a:srgbClr val="FFFFFF"/>
                </a:solidFill>
              </a:rPr>
              <a:t>EINZIGARTIG!</a:t>
            </a:r>
          </a:p>
        </p:txBody>
      </p:sp>
    </p:spTree>
  </p:cSld>
  <p:clrMapOvr>
    <a:masterClrMapping/>
  </p:clrMapOvr>
  <p:transition spd="slow">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35496" y="93980"/>
            <a:ext cx="8928992" cy="403187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„Ja, Gott hat beschlossen, mit der ganzen Fülle seines Wesens in ihm zu wohnen und durch ihn das ganze Universum mit sich zu versöhnen. Dadurch, dass Christus am Kreuz sein Blut vergoss, hat Gott Frieden geschaffen. Die Versöhnung durch Christus umfasst alles, was auf der Erde, und alles, was im Himmel ist.“</a:t>
            </a:r>
            <a:endParaRPr lang="de-DE" sz="32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619672" y="4288740"/>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1,19-20</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220146" y="6381328"/>
            <a:ext cx="3816350" cy="289073"/>
          </a:xfrm>
          <a:noFill/>
          <a:ln/>
          <a:effectLst>
            <a:outerShdw dist="35921" dir="2700000" algn="ctr" rotWithShape="0">
              <a:srgbClr val="000000"/>
            </a:outerShdw>
          </a:effectLst>
        </p:spPr>
        <p:txBody>
          <a:bodyPr/>
          <a:lstStyle/>
          <a:p>
            <a:pPr algn="r">
              <a:lnSpc>
                <a:spcPct val="80000"/>
              </a:lnSpc>
            </a:pPr>
            <a:r>
              <a:rPr lang="de-CH" sz="1600" dirty="0">
                <a:solidFill>
                  <a:srgbClr val="FFFFFF"/>
                </a:solidFill>
              </a:rPr>
              <a:t>EINZIGARTIG!</a:t>
            </a:r>
          </a:p>
        </p:txBody>
      </p:sp>
    </p:spTree>
    <p:extLst>
      <p:ext uri="{BB962C8B-B14F-4D97-AF65-F5344CB8AC3E}">
        <p14:creationId xmlns:p14="http://schemas.microsoft.com/office/powerpoint/2010/main" val="3445647656"/>
      </p:ext>
    </p:extLst>
  </p:cSld>
  <p:clrMapOvr>
    <a:masterClrMapping/>
  </p:clrMapOvr>
  <p:transition spd="slow">
    <p:wipe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11000" b="-11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107504" y="44624"/>
            <a:ext cx="8856984" cy="286232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a:solidFill>
                    <a:srgbClr val="000000"/>
                  </a:solidFill>
                </a:ln>
                <a:solidFill>
                  <a:srgbClr val="FFFFFF"/>
                </a:solidFill>
                <a:latin typeface="Arial Rounded MT Bold" pitchFamily="34" charset="0"/>
              </a:rPr>
              <a:t>„Jesus sorgt dafür, dass der ganze Leib – gestützt und zusammengehalten durch die verschiedenen Gelenke und Bänder – so wächst, wie Gott es möchte.“</a:t>
            </a:r>
            <a:endParaRPr lang="de-DE" sz="36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976463" y="2924086"/>
            <a:ext cx="5976937" cy="40011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Kolosser-Brief 2,19</a:t>
            </a:r>
            <a:endParaRPr lang="de-DE" sz="20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algn="l">
              <a:lnSpc>
                <a:spcPct val="80000"/>
              </a:lnSpc>
            </a:pPr>
            <a:r>
              <a:rPr lang="de-CH" sz="1600" dirty="0">
                <a:solidFill>
                  <a:srgbClr val="FFFFFF"/>
                </a:solidFill>
              </a:rPr>
              <a:t>EINZIGARTIG!</a:t>
            </a:r>
          </a:p>
        </p:txBody>
      </p:sp>
    </p:spTree>
    <p:extLst>
      <p:ext uri="{BB962C8B-B14F-4D97-AF65-F5344CB8AC3E}">
        <p14:creationId xmlns:p14="http://schemas.microsoft.com/office/powerpoint/2010/main" val="2244606056"/>
      </p:ext>
    </p:extLst>
  </p:cSld>
  <p:clrMapOvr>
    <a:masterClrMapping/>
  </p:clrMapOvr>
  <p:transition spd="slow">
    <p:wipe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122889" name="Rectangle 9"/>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algn="l">
              <a:lnSpc>
                <a:spcPct val="80000"/>
              </a:lnSpc>
            </a:pPr>
            <a:r>
              <a:rPr lang="de-CH" sz="1600" dirty="0">
                <a:solidFill>
                  <a:srgbClr val="FFFFFF"/>
                </a:solidFill>
              </a:rPr>
              <a:t>EINZIGARTIG!</a:t>
            </a:r>
          </a:p>
        </p:txBody>
      </p:sp>
    </p:spTree>
  </p:cSld>
  <p:clrMapOvr>
    <a:masterClrMapping/>
  </p:clrMapOvr>
  <p:transition spd="slow">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238594" name="Rectangle 2"/>
          <p:cNvSpPr>
            <a:spLocks noGrp="1" noChangeArrowheads="1"/>
          </p:cNvSpPr>
          <p:nvPr>
            <p:ph type="ctrTitle"/>
          </p:nvPr>
        </p:nvSpPr>
        <p:spPr>
          <a:xfrm>
            <a:off x="251520" y="404664"/>
            <a:ext cx="8784976" cy="757130"/>
          </a:xfrm>
          <a:effectLst>
            <a:outerShdw dist="35921" dir="2700000" algn="ctr" rotWithShape="0">
              <a:srgbClr val="000000"/>
            </a:outerShdw>
          </a:effectLst>
        </p:spPr>
        <p:txBody>
          <a:bodyPr wrap="square">
            <a:spAutoFit/>
          </a:bodyPr>
          <a:lstStyle/>
          <a:p>
            <a:pPr marL="1117600" indent="-1117600" algn="l"/>
            <a:r>
              <a:rPr lang="de-DE" sz="5400" dirty="0">
                <a:ln>
                  <a:solidFill>
                    <a:srgbClr val="000000"/>
                  </a:solidFill>
                </a:ln>
                <a:solidFill>
                  <a:schemeClr val="bg1"/>
                </a:solidFill>
                <a:latin typeface="Arial Rounded MT Bold" pitchFamily="34" charset="0"/>
              </a:rPr>
              <a:t>I.    </a:t>
            </a:r>
            <a:r>
              <a:rPr lang="de-DE" sz="5400" dirty="0" smtClean="0">
                <a:ln>
                  <a:solidFill>
                    <a:srgbClr val="000000"/>
                  </a:solidFill>
                </a:ln>
                <a:solidFill>
                  <a:schemeClr val="bg1"/>
                </a:solidFill>
                <a:latin typeface="Arial Rounded MT Bold" pitchFamily="34" charset="0"/>
              </a:rPr>
              <a:t>Jesus, der Erste</a:t>
            </a:r>
            <a:endParaRPr lang="de-CH" sz="5400" dirty="0">
              <a:ln>
                <a:solidFill>
                  <a:srgbClr val="000000"/>
                </a:solidFill>
              </a:ln>
              <a:solidFill>
                <a:schemeClr val="bg1"/>
              </a:solidFill>
              <a:latin typeface="Arial Rounded MT Bold" pitchFamily="34" charset="0"/>
            </a:endParaRPr>
          </a:p>
        </p:txBody>
      </p:sp>
      <p:sp>
        <p:nvSpPr>
          <p:cNvPr id="238595" name="Rectangle 3"/>
          <p:cNvSpPr>
            <a:spLocks noGrp="1" noChangeArrowheads="1"/>
          </p:cNvSpPr>
          <p:nvPr>
            <p:ph type="subTitle" idx="1"/>
          </p:nvPr>
        </p:nvSpPr>
        <p:spPr>
          <a:xfrm>
            <a:off x="179388" y="6380287"/>
            <a:ext cx="3816350" cy="361081"/>
          </a:xfrm>
          <a:effectLst>
            <a:outerShdw dist="35921" dir="2700000" algn="ctr" rotWithShape="0">
              <a:srgbClr val="000000"/>
            </a:outerShdw>
          </a:effectLst>
        </p:spPr>
        <p:txBody>
          <a:bodyPr/>
          <a:lstStyle/>
          <a:p>
            <a:pPr algn="l">
              <a:lnSpc>
                <a:spcPct val="80000"/>
              </a:lnSpc>
            </a:pPr>
            <a:r>
              <a:rPr lang="de-CH" sz="1600" dirty="0">
                <a:solidFill>
                  <a:schemeClr val="bg1"/>
                </a:solidFill>
              </a:rPr>
              <a:t>EINZIGARTIG!</a:t>
            </a:r>
          </a:p>
        </p:txBody>
      </p:sp>
    </p:spTree>
  </p:cSld>
  <p:clrMapOvr>
    <a:masterClrMapping/>
  </p:clrMapOvr>
  <p:transition spd="slow">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93980"/>
            <a:ext cx="8928992" cy="286232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6000" dirty="0">
                <a:ln>
                  <a:solidFill>
                    <a:srgbClr val="000000"/>
                  </a:solidFill>
                </a:ln>
                <a:solidFill>
                  <a:srgbClr val="FFFFFF"/>
                </a:solidFill>
                <a:latin typeface="Arial Rounded MT Bold" pitchFamily="34" charset="0"/>
              </a:rPr>
              <a:t>„Jesus ist das Haupt der Gemeinde, das Haupt seines Leibes.“</a:t>
            </a:r>
            <a:endParaRPr lang="de-DE" sz="60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654993" y="3212976"/>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1,18</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220146" y="6381328"/>
            <a:ext cx="3816350" cy="289073"/>
          </a:xfrm>
          <a:noFill/>
          <a:ln/>
          <a:effectLst>
            <a:outerShdw dist="35921" dir="2700000" algn="ctr" rotWithShape="0">
              <a:srgbClr val="000000"/>
            </a:outerShdw>
          </a:effectLst>
        </p:spPr>
        <p:txBody>
          <a:bodyPr/>
          <a:lstStyle/>
          <a:p>
            <a:pPr algn="r">
              <a:lnSpc>
                <a:spcPct val="80000"/>
              </a:lnSpc>
            </a:pPr>
            <a:r>
              <a:rPr lang="de-CH" sz="1600" dirty="0">
                <a:solidFill>
                  <a:srgbClr val="FFFFFF"/>
                </a:solidFill>
              </a:rPr>
              <a:t>EINZIGARTIG!</a:t>
            </a:r>
          </a:p>
        </p:txBody>
      </p:sp>
    </p:spTree>
    <p:extLst>
      <p:ext uri="{BB962C8B-B14F-4D97-AF65-F5344CB8AC3E}">
        <p14:creationId xmlns:p14="http://schemas.microsoft.com/office/powerpoint/2010/main" val="2529160185"/>
      </p:ext>
    </p:extLst>
  </p:cSld>
  <p:clrMapOvr>
    <a:masterClrMapping/>
  </p:clrMapOvr>
  <p:transition spd="slow">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3000" b="-3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107504" y="72043"/>
            <a:ext cx="5832648" cy="3970318"/>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a:solidFill>
                    <a:srgbClr val="000000"/>
                  </a:solidFill>
                </a:ln>
                <a:solidFill>
                  <a:srgbClr val="FFFFFF"/>
                </a:solidFill>
                <a:latin typeface="Arial Rounded MT Bold" pitchFamily="34" charset="0"/>
              </a:rPr>
              <a:t>„Ja, Gott hat Jesus alles unter die Füsse gelegt, und er hat ihn, den Herrscher über das ganze </a:t>
            </a:r>
            <a:r>
              <a:rPr lang="de-CH" sz="3600" dirty="0" smtClean="0">
                <a:ln>
                  <a:solidFill>
                    <a:srgbClr val="000000"/>
                  </a:solidFill>
                </a:ln>
                <a:solidFill>
                  <a:srgbClr val="FFFFFF"/>
                </a:solidFill>
                <a:latin typeface="Arial Rounded MT Bold" pitchFamily="34" charset="0"/>
              </a:rPr>
              <a:t>Universum,</a:t>
            </a:r>
            <a:br>
              <a:rPr lang="de-CH" sz="3600" dirty="0" smtClean="0">
                <a:ln>
                  <a:solidFill>
                    <a:srgbClr val="000000"/>
                  </a:solidFill>
                </a:ln>
                <a:solidFill>
                  <a:srgbClr val="FFFFFF"/>
                </a:solidFill>
                <a:latin typeface="Arial Rounded MT Bold" pitchFamily="34" charset="0"/>
              </a:rPr>
            </a:br>
            <a:r>
              <a:rPr lang="de-CH" sz="3600" dirty="0" smtClean="0">
                <a:ln>
                  <a:solidFill>
                    <a:srgbClr val="000000"/>
                  </a:solidFill>
                </a:ln>
                <a:solidFill>
                  <a:srgbClr val="FFFFFF"/>
                </a:solidFill>
                <a:latin typeface="Arial Rounded MT Bold" pitchFamily="34" charset="0"/>
              </a:rPr>
              <a:t>zum </a:t>
            </a:r>
            <a:r>
              <a:rPr lang="de-CH" sz="3600" dirty="0">
                <a:ln>
                  <a:solidFill>
                    <a:srgbClr val="000000"/>
                  </a:solidFill>
                </a:ln>
                <a:solidFill>
                  <a:srgbClr val="FFFFFF"/>
                </a:solidFill>
                <a:latin typeface="Arial Rounded MT Bold" pitchFamily="34" charset="0"/>
              </a:rPr>
              <a:t>Haupt </a:t>
            </a:r>
            <a:r>
              <a:rPr lang="de-CH" sz="3600" dirty="0" smtClean="0">
                <a:ln>
                  <a:solidFill>
                    <a:srgbClr val="000000"/>
                  </a:solidFill>
                </a:ln>
                <a:solidFill>
                  <a:srgbClr val="FFFFFF"/>
                </a:solidFill>
                <a:latin typeface="Arial Rounded MT Bold" pitchFamily="34" charset="0"/>
              </a:rPr>
              <a:t>der</a:t>
            </a:r>
            <a:br>
              <a:rPr lang="de-CH" sz="3600" dirty="0" smtClean="0">
                <a:ln>
                  <a:solidFill>
                    <a:srgbClr val="000000"/>
                  </a:solidFill>
                </a:ln>
                <a:solidFill>
                  <a:srgbClr val="FFFFFF"/>
                </a:solidFill>
                <a:latin typeface="Arial Rounded MT Bold" pitchFamily="34" charset="0"/>
              </a:rPr>
            </a:br>
            <a:r>
              <a:rPr lang="de-CH" sz="3600" dirty="0" smtClean="0">
                <a:ln>
                  <a:solidFill>
                    <a:srgbClr val="000000"/>
                  </a:solidFill>
                </a:ln>
                <a:solidFill>
                  <a:srgbClr val="FFFFFF"/>
                </a:solidFill>
                <a:latin typeface="Arial Rounded MT Bold" pitchFamily="34" charset="0"/>
              </a:rPr>
              <a:t>Gemeinde </a:t>
            </a:r>
            <a:r>
              <a:rPr lang="de-CH" sz="3600" dirty="0">
                <a:ln>
                  <a:solidFill>
                    <a:srgbClr val="000000"/>
                  </a:solidFill>
                </a:ln>
                <a:solidFill>
                  <a:srgbClr val="FFFFFF"/>
                </a:solidFill>
                <a:latin typeface="Arial Rounded MT Bold" pitchFamily="34" charset="0"/>
              </a:rPr>
              <a:t>gemacht.“</a:t>
            </a:r>
            <a:endParaRPr lang="de-DE" sz="36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971600" y="5445224"/>
            <a:ext cx="5976937" cy="40011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Epheser-Brief 1,22</a:t>
            </a:r>
            <a:endParaRPr lang="de-DE" sz="20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076403" y="6381328"/>
            <a:ext cx="3816350" cy="289073"/>
          </a:xfrm>
          <a:noFill/>
          <a:ln/>
          <a:effectLst>
            <a:outerShdw dist="35921" dir="2700000" algn="ctr" rotWithShape="0">
              <a:srgbClr val="000000"/>
            </a:outerShdw>
          </a:effectLst>
        </p:spPr>
        <p:txBody>
          <a:bodyPr/>
          <a:lstStyle/>
          <a:p>
            <a:pPr algn="r">
              <a:lnSpc>
                <a:spcPct val="80000"/>
              </a:lnSpc>
            </a:pPr>
            <a:r>
              <a:rPr lang="de-CH" sz="1600" dirty="0" smtClean="0">
                <a:solidFill>
                  <a:srgbClr val="FFFFFF"/>
                </a:solidFill>
              </a:rPr>
              <a:t>EINZIGARTIG!</a:t>
            </a:r>
            <a:endParaRPr lang="de-CH" sz="1600" dirty="0">
              <a:solidFill>
                <a:srgbClr val="FFFFFF"/>
              </a:solidFill>
            </a:endParaRPr>
          </a:p>
        </p:txBody>
      </p:sp>
    </p:spTree>
    <p:extLst>
      <p:ext uri="{BB962C8B-B14F-4D97-AF65-F5344CB8AC3E}">
        <p14:creationId xmlns:p14="http://schemas.microsoft.com/office/powerpoint/2010/main" val="3154374014"/>
      </p:ext>
    </p:extLst>
  </p:cSld>
  <p:clrMapOvr>
    <a:masterClrMapping/>
  </p:clrMapOvr>
  <p:transition spd="slow">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3000" b="-3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107504" y="72043"/>
            <a:ext cx="5904656" cy="378565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4000" dirty="0">
                <a:ln>
                  <a:solidFill>
                    <a:srgbClr val="000000"/>
                  </a:solidFill>
                </a:ln>
                <a:solidFill>
                  <a:srgbClr val="FFFFFF"/>
                </a:solidFill>
                <a:latin typeface="Arial Rounded MT Bold" pitchFamily="34" charset="0"/>
              </a:rPr>
              <a:t>„Die Gemeinde ist sein Leib, und Jesus lebt in ihr mit seiner ganzen Fülle – er, der </a:t>
            </a:r>
            <a:r>
              <a:rPr lang="de-CH" sz="4000" dirty="0" smtClean="0">
                <a:ln>
                  <a:solidFill>
                    <a:srgbClr val="000000"/>
                  </a:solidFill>
                </a:ln>
                <a:solidFill>
                  <a:srgbClr val="FFFFFF"/>
                </a:solidFill>
                <a:latin typeface="Arial Rounded MT Bold" pitchFamily="34" charset="0"/>
              </a:rPr>
              <a:t>alles</a:t>
            </a:r>
            <a:br>
              <a:rPr lang="de-CH" sz="4000" dirty="0" smtClean="0">
                <a:ln>
                  <a:solidFill>
                    <a:srgbClr val="000000"/>
                  </a:solidFill>
                </a:ln>
                <a:solidFill>
                  <a:srgbClr val="FFFFFF"/>
                </a:solidFill>
                <a:latin typeface="Arial Rounded MT Bold" pitchFamily="34" charset="0"/>
              </a:rPr>
            </a:br>
            <a:r>
              <a:rPr lang="de-CH" sz="4000" dirty="0" smtClean="0">
                <a:ln>
                  <a:solidFill>
                    <a:srgbClr val="000000"/>
                  </a:solidFill>
                </a:ln>
                <a:solidFill>
                  <a:srgbClr val="FFFFFF"/>
                </a:solidFill>
                <a:latin typeface="Arial Rounded MT Bold" pitchFamily="34" charset="0"/>
              </a:rPr>
              <a:t>und </a:t>
            </a:r>
            <a:r>
              <a:rPr lang="de-CH" sz="4000" dirty="0">
                <a:ln>
                  <a:solidFill>
                    <a:srgbClr val="000000"/>
                  </a:solidFill>
                </a:ln>
                <a:solidFill>
                  <a:srgbClr val="FFFFFF"/>
                </a:solidFill>
                <a:latin typeface="Arial Rounded MT Bold" pitchFamily="34" charset="0"/>
              </a:rPr>
              <a:t>alle mit seiner Gegenwart erfüllt.“</a:t>
            </a:r>
            <a:endParaRPr lang="de-DE" sz="40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971600" y="5445224"/>
            <a:ext cx="5976937" cy="40011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Epheser-Brief 1,23</a:t>
            </a:r>
            <a:endParaRPr lang="de-DE" sz="20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076403" y="6381328"/>
            <a:ext cx="3816350" cy="289073"/>
          </a:xfrm>
          <a:noFill/>
          <a:ln/>
          <a:effectLst>
            <a:outerShdw dist="35921" dir="2700000" algn="ctr" rotWithShape="0">
              <a:srgbClr val="000000"/>
            </a:outerShdw>
          </a:effectLst>
        </p:spPr>
        <p:txBody>
          <a:bodyPr/>
          <a:lstStyle/>
          <a:p>
            <a:pPr algn="r">
              <a:lnSpc>
                <a:spcPct val="80000"/>
              </a:lnSpc>
            </a:pPr>
            <a:r>
              <a:rPr lang="de-CH" sz="1600" dirty="0" smtClean="0">
                <a:solidFill>
                  <a:srgbClr val="FFFFFF"/>
                </a:solidFill>
              </a:rPr>
              <a:t>EINZIGARTIG!</a:t>
            </a:r>
            <a:endParaRPr lang="de-CH" sz="1600" dirty="0">
              <a:solidFill>
                <a:srgbClr val="FFFFFF"/>
              </a:solidFill>
            </a:endParaRPr>
          </a:p>
        </p:txBody>
      </p:sp>
    </p:spTree>
    <p:extLst>
      <p:ext uri="{BB962C8B-B14F-4D97-AF65-F5344CB8AC3E}">
        <p14:creationId xmlns:p14="http://schemas.microsoft.com/office/powerpoint/2010/main" val="3263754161"/>
      </p:ext>
    </p:extLst>
  </p:cSld>
  <p:clrMapOvr>
    <a:masterClrMapping/>
  </p:clrMapOvr>
  <p:transition spd="slow">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3000" r="-3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779912" y="44624"/>
            <a:ext cx="5256584" cy="286232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a:solidFill>
                    <a:srgbClr val="000000"/>
                  </a:solidFill>
                </a:ln>
                <a:solidFill>
                  <a:srgbClr val="FFFFFF"/>
                </a:solidFill>
                <a:latin typeface="Arial Rounded MT Bold" pitchFamily="34" charset="0"/>
              </a:rPr>
              <a:t>„Wisst ihr nicht, dass ihr zum Leib Christi gehört und dass damit auch euer Körper ein Teil seines Leibes ist?“</a:t>
            </a:r>
            <a:endParaRPr lang="de-DE" sz="36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915816" y="3861048"/>
            <a:ext cx="5976937" cy="40011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1.Korinther-Brief 6,15</a:t>
            </a:r>
            <a:endParaRPr lang="de-DE" sz="20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algn="l">
              <a:lnSpc>
                <a:spcPct val="80000"/>
              </a:lnSpc>
            </a:pPr>
            <a:r>
              <a:rPr lang="de-CH" sz="1600" dirty="0" smtClean="0">
                <a:solidFill>
                  <a:srgbClr val="FFFFFF"/>
                </a:solidFill>
              </a:rPr>
              <a:t>EINZIGARTIG!</a:t>
            </a:r>
            <a:endParaRPr lang="de-CH" sz="1600" dirty="0">
              <a:solidFill>
                <a:srgbClr val="FFFFFF"/>
              </a:solidFill>
            </a:endParaRPr>
          </a:p>
        </p:txBody>
      </p:sp>
    </p:spTree>
    <p:extLst>
      <p:ext uri="{BB962C8B-B14F-4D97-AF65-F5344CB8AC3E}">
        <p14:creationId xmlns:p14="http://schemas.microsoft.com/office/powerpoint/2010/main" val="600631173"/>
      </p:ext>
    </p:extLst>
  </p:cSld>
  <p:clrMapOvr>
    <a:masterClrMapping/>
  </p:clrMapOvr>
  <p:transition spd="slow">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93980"/>
            <a:ext cx="8280920" cy="3170099"/>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4000" dirty="0">
                <a:ln>
                  <a:solidFill>
                    <a:srgbClr val="000000"/>
                  </a:solidFill>
                </a:ln>
                <a:solidFill>
                  <a:srgbClr val="FFFFFF"/>
                </a:solidFill>
                <a:latin typeface="Arial Rounded MT Bold" pitchFamily="34" charset="0"/>
              </a:rPr>
              <a:t>„Jesus ist der Anfang der neuen Schöpfung, der erste, der von den Toten auferstand, denn nach Gottes Plan soll er in allem den ersten Platz einnehmen.“</a:t>
            </a:r>
            <a:endParaRPr lang="de-DE" sz="40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547664" y="3285411"/>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1,18</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220146" y="6381328"/>
            <a:ext cx="3816350" cy="289073"/>
          </a:xfrm>
          <a:noFill/>
          <a:ln/>
          <a:effectLst>
            <a:outerShdw dist="35921" dir="2700000" algn="ctr" rotWithShape="0">
              <a:srgbClr val="000000"/>
            </a:outerShdw>
          </a:effectLst>
        </p:spPr>
        <p:txBody>
          <a:bodyPr/>
          <a:lstStyle/>
          <a:p>
            <a:pPr algn="r">
              <a:lnSpc>
                <a:spcPct val="80000"/>
              </a:lnSpc>
            </a:pPr>
            <a:r>
              <a:rPr lang="de-CH" sz="1600" dirty="0">
                <a:solidFill>
                  <a:srgbClr val="FFFFFF"/>
                </a:solidFill>
              </a:rPr>
              <a:t>EINZIGARTIG!</a:t>
            </a:r>
          </a:p>
        </p:txBody>
      </p:sp>
    </p:spTree>
    <p:extLst>
      <p:ext uri="{BB962C8B-B14F-4D97-AF65-F5344CB8AC3E}">
        <p14:creationId xmlns:p14="http://schemas.microsoft.com/office/powerpoint/2010/main" val="1311117055"/>
      </p:ext>
    </p:extLst>
  </p:cSld>
  <p:clrMapOvr>
    <a:masterClrMapping/>
  </p:clrMapOvr>
  <p:transition spd="slow">
    <p:wipe dir="r"/>
  </p:transition>
  <p:timing>
    <p:tnLst>
      <p:par>
        <p:cTn id="1" dur="indefinite" restart="never" nodeType="tmRoot"/>
      </p:par>
    </p:tnLst>
  </p:timing>
</p:sld>
</file>

<file path=ppt/theme/theme1.xml><?xml version="1.0" encoding="utf-8"?>
<a:theme xmlns:a="http://schemas.openxmlformats.org/drawingml/2006/main" name="01072134">
  <a:themeElements>
    <a:clrScheme name="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fontScheme name="01072134">
      <a:majorFont>
        <a:latin typeface="Arial Black"/>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01072134 1">
        <a:dk1>
          <a:srgbClr val="000000"/>
        </a:dk1>
        <a:lt1>
          <a:srgbClr val="FFFFFF"/>
        </a:lt1>
        <a:dk2>
          <a:srgbClr val="000000"/>
        </a:dk2>
        <a:lt2>
          <a:srgbClr val="333333"/>
        </a:lt2>
        <a:accent1>
          <a:srgbClr val="C0C0C0"/>
        </a:accent1>
        <a:accent2>
          <a:srgbClr val="808080"/>
        </a:accent2>
        <a:accent3>
          <a:srgbClr val="FFFFFF"/>
        </a:accent3>
        <a:accent4>
          <a:srgbClr val="000000"/>
        </a:accent4>
        <a:accent5>
          <a:srgbClr val="DCDCDC"/>
        </a:accent5>
        <a:accent6>
          <a:srgbClr val="737373"/>
        </a:accent6>
        <a:hlink>
          <a:srgbClr val="4D4D4D"/>
        </a:hlink>
        <a:folHlink>
          <a:srgbClr val="F8F8F8"/>
        </a:folHlink>
      </a:clrScheme>
      <a:clrMap bg1="lt1" tx1="dk1" bg2="lt2" tx2="dk2" accent1="accent1" accent2="accent2" accent3="accent3" accent4="accent4" accent5="accent5" accent6="accent6" hlink="hlink" folHlink="folHlink"/>
    </a:extraClrScheme>
    <a:extraClrScheme>
      <a:clrScheme name="01072134 2">
        <a:dk1>
          <a:srgbClr val="006699"/>
        </a:dk1>
        <a:lt1>
          <a:srgbClr val="FFFFFF"/>
        </a:lt1>
        <a:dk2>
          <a:srgbClr val="000000"/>
        </a:dk2>
        <a:lt2>
          <a:srgbClr val="808080"/>
        </a:lt2>
        <a:accent1>
          <a:srgbClr val="B1CFE7"/>
        </a:accent1>
        <a:accent2>
          <a:srgbClr val="CCCCFF"/>
        </a:accent2>
        <a:accent3>
          <a:srgbClr val="FFFFFF"/>
        </a:accent3>
        <a:accent4>
          <a:srgbClr val="005682"/>
        </a:accent4>
        <a:accent5>
          <a:srgbClr val="D5E4F1"/>
        </a:accent5>
        <a:accent6>
          <a:srgbClr val="B9B9E7"/>
        </a:accent6>
        <a:hlink>
          <a:srgbClr val="4274BE"/>
        </a:hlink>
        <a:folHlink>
          <a:srgbClr val="AF67FF"/>
        </a:folHlink>
      </a:clrScheme>
      <a:clrMap bg1="lt1" tx1="dk1" bg2="lt2" tx2="dk2" accent1="accent1" accent2="accent2" accent3="accent3" accent4="accent4" accent5="accent5" accent6="accent6" hlink="hlink" folHlink="folHlink"/>
    </a:extraClrScheme>
    <a:extraClrScheme>
      <a:clrScheme name="01072134 3">
        <a:dk1>
          <a:srgbClr val="003366"/>
        </a:dk1>
        <a:lt1>
          <a:srgbClr val="DEF6F1"/>
        </a:lt1>
        <a:dk2>
          <a:srgbClr val="003366"/>
        </a:dk2>
        <a:lt2>
          <a:srgbClr val="969696"/>
        </a:lt2>
        <a:accent1>
          <a:srgbClr val="FFFFFF"/>
        </a:accent1>
        <a:accent2>
          <a:srgbClr val="9CCAF0"/>
        </a:accent2>
        <a:accent3>
          <a:srgbClr val="ECFAF7"/>
        </a:accent3>
        <a:accent4>
          <a:srgbClr val="002A56"/>
        </a:accent4>
        <a:accent5>
          <a:srgbClr val="FFFFFF"/>
        </a:accent5>
        <a:accent6>
          <a:srgbClr val="8DB7D9"/>
        </a:accent6>
        <a:hlink>
          <a:srgbClr val="0066CC"/>
        </a:hlink>
        <a:folHlink>
          <a:srgbClr val="5F5F5F"/>
        </a:folHlink>
      </a:clrScheme>
      <a:clrMap bg1="lt1" tx1="dk1" bg2="lt2" tx2="dk2" accent1="accent1" accent2="accent2" accent3="accent3" accent4="accent4" accent5="accent5" accent6="accent6" hlink="hlink" folHlink="folHlink"/>
    </a:extraClrScheme>
    <a:extraClrScheme>
      <a:clrScheme name="01072134 4">
        <a:dk1>
          <a:srgbClr val="003366"/>
        </a:dk1>
        <a:lt1>
          <a:srgbClr val="FFFFD9"/>
        </a:lt1>
        <a:dk2>
          <a:srgbClr val="336699"/>
        </a:dk2>
        <a:lt2>
          <a:srgbClr val="777777"/>
        </a:lt2>
        <a:accent1>
          <a:srgbClr val="ECF9FE"/>
        </a:accent1>
        <a:accent2>
          <a:srgbClr val="2569A7"/>
        </a:accent2>
        <a:accent3>
          <a:srgbClr val="FFFFE9"/>
        </a:accent3>
        <a:accent4>
          <a:srgbClr val="002A56"/>
        </a:accent4>
        <a:accent5>
          <a:srgbClr val="F4FBFE"/>
        </a:accent5>
        <a:accent6>
          <a:srgbClr val="205E97"/>
        </a:accent6>
        <a:hlink>
          <a:srgbClr val="0099CC"/>
        </a:hlink>
        <a:folHlink>
          <a:srgbClr val="FF9900"/>
        </a:folHlink>
      </a:clrScheme>
      <a:clrMap bg1="lt1" tx1="dk1" bg2="lt2" tx2="dk2" accent1="accent1" accent2="accent2" accent3="accent3" accent4="accent4" accent5="accent5" accent6="accent6" hlink="hlink" folHlink="folHlink"/>
    </a:extraClrScheme>
    <a:extraClrScheme>
      <a:clrScheme name="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clrMap bg1="lt1" tx1="dk1" bg2="lt2" tx2="dk2" accent1="accent1" accent2="accent2" accent3="accent3" accent4="accent4" accent5="accent5" accent6="accent6" hlink="hlink" folHlink="folHlink"/>
    </a:extraClrScheme>
    <a:extraClrScheme>
      <a:clrScheme name="01072134 6">
        <a:dk1>
          <a:srgbClr val="005A58"/>
        </a:dk1>
        <a:lt1>
          <a:srgbClr val="006699"/>
        </a:lt1>
        <a:dk2>
          <a:srgbClr val="0058B8"/>
        </a:dk2>
        <a:lt2>
          <a:srgbClr val="336699"/>
        </a:lt2>
        <a:accent1>
          <a:srgbClr val="98BED8"/>
        </a:accent1>
        <a:accent2>
          <a:srgbClr val="6D6FC7"/>
        </a:accent2>
        <a:accent3>
          <a:srgbClr val="AAB4D8"/>
        </a:accent3>
        <a:accent4>
          <a:srgbClr val="005682"/>
        </a:accent4>
        <a:accent5>
          <a:srgbClr val="CADBE9"/>
        </a:accent5>
        <a:accent6>
          <a:srgbClr val="6264B4"/>
        </a:accent6>
        <a:hlink>
          <a:srgbClr val="CCECFF"/>
        </a:hlink>
        <a:folHlink>
          <a:srgbClr val="0033CC"/>
        </a:folHlink>
      </a:clrScheme>
      <a:clrMap bg1="dk2" tx1="lt1" bg2="dk1" tx2="lt2" accent1="accent1" accent2="accent2" accent3="accent3" accent4="accent4" accent5="accent5" accent6="accent6" hlink="hlink" folHlink="folHlink"/>
    </a:extraClrScheme>
    <a:extraClrScheme>
      <a:clrScheme name="01072134 7">
        <a:dk1>
          <a:srgbClr val="336699"/>
        </a:dk1>
        <a:lt1>
          <a:srgbClr val="C0C0C0"/>
        </a:lt1>
        <a:dk2>
          <a:srgbClr val="49718D"/>
        </a:dk2>
        <a:lt2>
          <a:srgbClr val="5C1F00"/>
        </a:lt2>
        <a:accent1>
          <a:srgbClr val="DDDDDD"/>
        </a:accent1>
        <a:accent2>
          <a:srgbClr val="BE7960"/>
        </a:accent2>
        <a:accent3>
          <a:srgbClr val="DCDCDC"/>
        </a:accent3>
        <a:accent4>
          <a:srgbClr val="2A5682"/>
        </a:accent4>
        <a:accent5>
          <a:srgbClr val="EBEBEB"/>
        </a:accent5>
        <a:accent6>
          <a:srgbClr val="AC6D56"/>
        </a:accent6>
        <a:hlink>
          <a:srgbClr val="65A0BD"/>
        </a:hlink>
        <a:folHlink>
          <a:srgbClr val="D3A219"/>
        </a:folHlink>
      </a:clrScheme>
      <a:clrMap bg1="lt1" tx1="dk1" bg2="lt2" tx2="dk2" accent1="accent1" accent2="accent2" accent3="accent3" accent4="accent4" accent5="accent5" accent6="accent6" hlink="hlink" folHlink="folHlink"/>
    </a:extraClrScheme>
    <a:extraClrScheme>
      <a:clrScheme name="01072134 8">
        <a:dk1>
          <a:srgbClr val="336699"/>
        </a:dk1>
        <a:lt1>
          <a:srgbClr val="0099CC"/>
        </a:lt1>
        <a:dk2>
          <a:srgbClr val="000066"/>
        </a:dk2>
        <a:lt2>
          <a:srgbClr val="336699"/>
        </a:lt2>
        <a:accent1>
          <a:srgbClr val="336699"/>
        </a:accent1>
        <a:accent2>
          <a:srgbClr val="DDDDDD"/>
        </a:accent2>
        <a:accent3>
          <a:srgbClr val="AAAAB8"/>
        </a:accent3>
        <a:accent4>
          <a:srgbClr val="0082AE"/>
        </a:accent4>
        <a:accent5>
          <a:srgbClr val="ADB8CA"/>
        </a:accent5>
        <a:accent6>
          <a:srgbClr val="C8C8C8"/>
        </a:accent6>
        <a:hlink>
          <a:srgbClr val="7AC3EC"/>
        </a:hlink>
        <a:folHlink>
          <a:srgbClr val="D7EAFF"/>
        </a:folHlink>
      </a:clrScheme>
      <a:clrMap bg1="dk2" tx1="lt1" bg2="dk1" tx2="lt2" accent1="accent1" accent2="accent2" accent3="accent3" accent4="accent4" accent5="accent5" accent6="accent6" hlink="hlink" folHlink="folHlink"/>
    </a:extraClrScheme>
    <a:extraClrScheme>
      <a:clrScheme name="01072134 9">
        <a:dk1>
          <a:srgbClr val="2846A4"/>
        </a:dk1>
        <a:lt1>
          <a:srgbClr val="566272"/>
        </a:lt1>
        <a:dk2>
          <a:srgbClr val="004B70"/>
        </a:dk2>
        <a:lt2>
          <a:srgbClr val="777777"/>
        </a:lt2>
        <a:accent1>
          <a:srgbClr val="9CA5AA"/>
        </a:accent1>
        <a:accent2>
          <a:srgbClr val="88B2D2"/>
        </a:accent2>
        <a:accent3>
          <a:srgbClr val="B4B7BC"/>
        </a:accent3>
        <a:accent4>
          <a:srgbClr val="213A8B"/>
        </a:accent4>
        <a:accent5>
          <a:srgbClr val="CBCFD2"/>
        </a:accent5>
        <a:accent6>
          <a:srgbClr val="7BA1BE"/>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01072134 10">
        <a:dk1>
          <a:srgbClr val="003366"/>
        </a:dk1>
        <a:lt1>
          <a:srgbClr val="FFFFFF"/>
        </a:lt1>
        <a:dk2>
          <a:srgbClr val="003366"/>
        </a:dk2>
        <a:lt2>
          <a:srgbClr val="808080"/>
        </a:lt2>
        <a:accent1>
          <a:srgbClr val="B7D6E7"/>
        </a:accent1>
        <a:accent2>
          <a:srgbClr val="24446A"/>
        </a:accent2>
        <a:accent3>
          <a:srgbClr val="FFFFFF"/>
        </a:accent3>
        <a:accent4>
          <a:srgbClr val="002A56"/>
        </a:accent4>
        <a:accent5>
          <a:srgbClr val="D8E8F1"/>
        </a:accent5>
        <a:accent6>
          <a:srgbClr val="203D5F"/>
        </a:accent6>
        <a:hlink>
          <a:srgbClr val="518FB1"/>
        </a:hlink>
        <a:folHlink>
          <a:srgbClr val="333333"/>
        </a:folHlink>
      </a:clrScheme>
      <a:clrMap bg1="lt1" tx1="dk1" bg2="lt2" tx2="dk2" accent1="accent1" accent2="accent2" accent3="accent3" accent4="accent4" accent5="accent5" accent6="accent6" hlink="hlink" folHlink="folHlink"/>
    </a:extraClrScheme>
    <a:extraClrScheme>
      <a:clrScheme name="01072134 11">
        <a:dk1>
          <a:srgbClr val="336699"/>
        </a:dk1>
        <a:lt1>
          <a:srgbClr val="FFFFFF"/>
        </a:lt1>
        <a:dk2>
          <a:srgbClr val="003399"/>
        </a:dk2>
        <a:lt2>
          <a:srgbClr val="969696"/>
        </a:lt2>
        <a:accent1>
          <a:srgbClr val="CCECFF"/>
        </a:accent1>
        <a:accent2>
          <a:srgbClr val="6A90BA"/>
        </a:accent2>
        <a:accent3>
          <a:srgbClr val="FFFFFF"/>
        </a:accent3>
        <a:accent4>
          <a:srgbClr val="2A5682"/>
        </a:accent4>
        <a:accent5>
          <a:srgbClr val="E2F4FF"/>
        </a:accent5>
        <a:accent6>
          <a:srgbClr val="5F82A8"/>
        </a:accent6>
        <a:hlink>
          <a:srgbClr val="CC3300"/>
        </a:hlink>
        <a:folHlink>
          <a:srgbClr val="336699"/>
        </a:folHlink>
      </a:clrScheme>
      <a:clrMap bg1="lt1" tx1="dk1" bg2="lt2" tx2="dk2" accent1="accent1" accent2="accent2" accent3="accent3" accent4="accent4" accent5="accent5" accent6="accent6" hlink="hlink" folHlink="folHlink"/>
    </a:extraClrScheme>
    <a:extraClrScheme>
      <a:clrScheme name="01072134 12">
        <a:dk1>
          <a:srgbClr val="4D4D4D"/>
        </a:dk1>
        <a:lt1>
          <a:srgbClr val="666699"/>
        </a:lt1>
        <a:dk2>
          <a:srgbClr val="36587E"/>
        </a:dk2>
        <a:lt2>
          <a:srgbClr val="3E3E5C"/>
        </a:lt2>
        <a:accent1>
          <a:srgbClr val="90AFCC"/>
        </a:accent1>
        <a:accent2>
          <a:srgbClr val="2170AB"/>
        </a:accent2>
        <a:accent3>
          <a:srgbClr val="B8B8CA"/>
        </a:accent3>
        <a:accent4>
          <a:srgbClr val="404040"/>
        </a:accent4>
        <a:accent5>
          <a:srgbClr val="C6D4E2"/>
        </a:accent5>
        <a:accent6>
          <a:srgbClr val="1D659B"/>
        </a:accent6>
        <a:hlink>
          <a:srgbClr val="A8CCF0"/>
        </a:hlink>
        <a:folHlink>
          <a:srgbClr val="DDDDDD"/>
        </a:folHlink>
      </a:clrScheme>
      <a:clrMap bg1="lt1" tx1="dk1" bg2="lt2" tx2="dk2" accent1="accent1" accent2="accent2" accent3="accent3" accent4="accent4" accent5="accent5" accent6="accent6" hlink="hlink" folHlink="folHlink"/>
    </a:extraClrScheme>
    <a:extraClrScheme>
      <a:clrScheme name="01072134 13">
        <a:dk1>
          <a:srgbClr val="2D5C8B"/>
        </a:dk1>
        <a:lt1>
          <a:srgbClr val="E0EAF4"/>
        </a:lt1>
        <a:dk2>
          <a:srgbClr val="35648B"/>
        </a:dk2>
        <a:lt2>
          <a:srgbClr val="2D2015"/>
        </a:lt2>
        <a:accent1>
          <a:srgbClr val="92A4B0"/>
        </a:accent1>
        <a:accent2>
          <a:srgbClr val="8F5F2F"/>
        </a:accent2>
        <a:accent3>
          <a:srgbClr val="EDF3F8"/>
        </a:accent3>
        <a:accent4>
          <a:srgbClr val="254D76"/>
        </a:accent4>
        <a:accent5>
          <a:srgbClr val="C7CFD4"/>
        </a:accent5>
        <a:accent6>
          <a:srgbClr val="81552A"/>
        </a:accent6>
        <a:hlink>
          <a:srgbClr val="EADF7A"/>
        </a:hlink>
        <a:folHlink>
          <a:srgbClr val="003366"/>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01072134</Template>
  <TotalTime>0</TotalTime>
  <Words>727</Words>
  <Application>Microsoft Office PowerPoint</Application>
  <PresentationFormat>Bildschirmpräsentation (4:3)</PresentationFormat>
  <Paragraphs>82</Paragraphs>
  <Slides>31</Slides>
  <Notes>0</Notes>
  <HiddenSlides>0</HiddenSlides>
  <MMClips>0</MMClips>
  <ScaleCrop>false</ScaleCrop>
  <HeadingPairs>
    <vt:vector size="4" baseType="variant">
      <vt:variant>
        <vt:lpstr>Design</vt:lpstr>
      </vt:variant>
      <vt:variant>
        <vt:i4>1</vt:i4>
      </vt:variant>
      <vt:variant>
        <vt:lpstr>Folientitel</vt:lpstr>
      </vt:variant>
      <vt:variant>
        <vt:i4>31</vt:i4>
      </vt:variant>
    </vt:vector>
  </HeadingPairs>
  <TitlesOfParts>
    <vt:vector size="32" baseType="lpstr">
      <vt:lpstr>01072134</vt:lpstr>
      <vt:lpstr>Jesus – Haupt der Kirche</vt:lpstr>
      <vt:lpstr>PowerPoint-Präsentation</vt:lpstr>
      <vt:lpstr>PowerPoint-Präsentation</vt:lpstr>
      <vt:lpstr>I.    Jesus, der Erste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II.   Jesus, der Einzige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III. Jesus, der Gebende</vt:lpstr>
      <vt:lpstr>PowerPoint-Präsentation</vt:lpstr>
      <vt:lpstr>PowerPoint-Präsentation</vt:lpstr>
      <vt:lpstr>PowerPoint-Präsentation</vt:lpstr>
      <vt:lpstr>PowerPoint-Präsentation</vt:lpstr>
      <vt:lpstr>PowerPoint-Präsentation</vt:lpstr>
      <vt:lpstr>PowerPoint-Präsentation</vt:lpstr>
      <vt:lpstr>Schlussgedanke </vt:lpstr>
      <vt:lpstr>PowerPoint-Präsentation</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Einzigartig - Teil 2/3 - Jesus - Haupt der Kirche - Folien</dc:title>
  <dc:creator>Jürg Birnstiel</dc:creator>
  <cp:lastModifiedBy>Me</cp:lastModifiedBy>
  <cp:revision>416</cp:revision>
  <cp:lastPrinted>1601-01-01T00:00:00Z</cp:lastPrinted>
  <dcterms:created xsi:type="dcterms:W3CDTF">2005-04-13T18:10:29Z</dcterms:created>
  <dcterms:modified xsi:type="dcterms:W3CDTF">2012-07-01T20:51:29Z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TC010721341031</vt:lpwstr>
  </property>
</Properties>
</file>