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7"/>
  </p:notesMasterIdLst>
  <p:sldIdLst>
    <p:sldId id="735" r:id="rId2"/>
    <p:sldId id="1151" r:id="rId3"/>
    <p:sldId id="1152" r:id="rId4"/>
    <p:sldId id="1153" r:id="rId5"/>
    <p:sldId id="1154" r:id="rId6"/>
    <p:sldId id="1105" r:id="rId7"/>
    <p:sldId id="1155" r:id="rId8"/>
    <p:sldId id="1156" r:id="rId9"/>
    <p:sldId id="1157" r:id="rId10"/>
    <p:sldId id="1158" r:id="rId11"/>
    <p:sldId id="1159" r:id="rId12"/>
    <p:sldId id="1160" r:id="rId13"/>
    <p:sldId id="1161" r:id="rId14"/>
    <p:sldId id="1162" r:id="rId15"/>
    <p:sldId id="1163" r:id="rId16"/>
    <p:sldId id="1164" r:id="rId17"/>
    <p:sldId id="1077" r:id="rId18"/>
    <p:sldId id="1165" r:id="rId19"/>
    <p:sldId id="1168" r:id="rId20"/>
    <p:sldId id="1167" r:id="rId21"/>
    <p:sldId id="1166" r:id="rId22"/>
    <p:sldId id="1169" r:id="rId23"/>
    <p:sldId id="962" r:id="rId24"/>
    <p:sldId id="1170" r:id="rId25"/>
    <p:sldId id="1171" r:id="rId26"/>
    <p:sldId id="1181" r:id="rId27"/>
    <p:sldId id="1150" r:id="rId28"/>
    <p:sldId id="1172" r:id="rId29"/>
    <p:sldId id="1173" r:id="rId30"/>
    <p:sldId id="1174" r:id="rId31"/>
    <p:sldId id="1175" r:id="rId32"/>
    <p:sldId id="1176" r:id="rId33"/>
    <p:sldId id="1177" r:id="rId34"/>
    <p:sldId id="259" r:id="rId35"/>
    <p:sldId id="1179" r:id="rId36"/>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84" autoAdjust="0"/>
    <p:restoredTop sz="94660"/>
  </p:normalViewPr>
  <p:slideViewPr>
    <p:cSldViewPr snapToGrid="0">
      <p:cViewPr varScale="1">
        <p:scale>
          <a:sx n="167" d="100"/>
          <a:sy n="167" d="100"/>
        </p:scale>
        <p:origin x="-2748"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3D13DD-8820-4285-B566-7661A31B914F}" type="datetimeFigureOut">
              <a:rPr lang="de-DE" smtClean="0"/>
              <a:t>04.02.2020</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F8535-1C9B-45C3-9A8D-C33B71321C3D}" type="slidenum">
              <a:rPr lang="de-DE" smtClean="0"/>
              <a:t>‹Nr.›</a:t>
            </a:fld>
            <a:endParaRPr lang="de-DE"/>
          </a:p>
        </p:txBody>
      </p:sp>
    </p:spTree>
    <p:extLst>
      <p:ext uri="{BB962C8B-B14F-4D97-AF65-F5344CB8AC3E}">
        <p14:creationId xmlns:p14="http://schemas.microsoft.com/office/powerpoint/2010/main" val="37916866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0676F54-DAF1-46BF-B385-E927593D1C9C}" type="slidenum">
              <a:rPr kumimoji="0" lang="de-DE" altLang="de-DE"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de-DE" altLang="de-DE"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dirty="0"/>
          </a:p>
        </p:txBody>
      </p:sp>
    </p:spTree>
    <p:extLst>
      <p:ext uri="{BB962C8B-B14F-4D97-AF65-F5344CB8AC3E}">
        <p14:creationId xmlns:p14="http://schemas.microsoft.com/office/powerpoint/2010/main" val="21812217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0676F54-DAF1-46BF-B385-E927593D1C9C}" type="slidenum">
              <a:rPr kumimoji="0" lang="de-DE" altLang="de-DE"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de-DE" altLang="de-DE"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972936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0676F54-DAF1-46BF-B385-E927593D1C9C}" type="slidenum">
              <a:rPr kumimoji="0" lang="de-DE" altLang="de-DE"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de-DE" altLang="de-DE"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7832156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0676F54-DAF1-46BF-B385-E927593D1C9C}" type="slidenum">
              <a:rPr kumimoji="0" lang="de-DE" altLang="de-DE"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de-DE" altLang="de-DE"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5637319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0676F54-DAF1-46BF-B385-E927593D1C9C}" type="slidenum">
              <a:rPr kumimoji="0" lang="de-DE" altLang="de-DE"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de-DE" altLang="de-DE"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41465571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0676F54-DAF1-46BF-B385-E927593D1C9C}" type="slidenum">
              <a:rPr kumimoji="0" lang="de-DE" altLang="de-DE"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de-DE" altLang="de-DE"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5591185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0676F54-DAF1-46BF-B385-E927593D1C9C}" type="slidenum">
              <a:rPr kumimoji="0" lang="de-DE" altLang="de-DE"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de-DE" altLang="de-DE"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4115862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0676F54-DAF1-46BF-B385-E927593D1C9C}" type="slidenum">
              <a:rPr kumimoji="0" lang="de-DE" altLang="de-DE"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de-DE" altLang="de-DE"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5570642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0676F54-DAF1-46BF-B385-E927593D1C9C}" type="slidenum">
              <a:rPr kumimoji="0" lang="de-DE" altLang="de-DE"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de-DE" altLang="de-DE"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40843146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0676F54-DAF1-46BF-B385-E927593D1C9C}" type="slidenum">
              <a:rPr kumimoji="0" lang="de-DE" altLang="de-DE"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de-DE" altLang="de-DE"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5865418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0676F54-DAF1-46BF-B385-E927593D1C9C}" type="slidenum">
              <a:rPr kumimoji="0" lang="de-DE" altLang="de-DE"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de-DE" altLang="de-DE"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975976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0676F54-DAF1-46BF-B385-E927593D1C9C}" type="slidenum">
              <a:rPr kumimoji="0" lang="de-DE" altLang="de-DE"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de-DE" altLang="de-DE"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7201281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0676F54-DAF1-46BF-B385-E927593D1C9C}" type="slidenum">
              <a:rPr kumimoji="0" lang="de-DE" altLang="de-DE"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de-DE" altLang="de-DE"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7066880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0676F54-DAF1-46BF-B385-E927593D1C9C}" type="slidenum">
              <a:rPr kumimoji="0" lang="de-DE" altLang="de-DE"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de-DE" altLang="de-DE"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1037970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0676F54-DAF1-46BF-B385-E927593D1C9C}" type="slidenum">
              <a:rPr kumimoji="0" lang="de-DE" altLang="de-DE"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de-DE" altLang="de-DE"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9612816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0676F54-DAF1-46BF-B385-E927593D1C9C}" type="slidenum">
              <a:rPr kumimoji="0" lang="de-DE" altLang="de-DE"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de-DE" altLang="de-DE"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1437140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0676F54-DAF1-46BF-B385-E927593D1C9C}" type="slidenum">
              <a:rPr kumimoji="0" lang="de-DE" altLang="de-DE"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de-DE" altLang="de-DE"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5781364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0676F54-DAF1-46BF-B385-E927593D1C9C}" type="slidenum">
              <a:rPr kumimoji="0" lang="de-DE" altLang="de-DE"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de-DE" altLang="de-DE"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6451943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0676F54-DAF1-46BF-B385-E927593D1C9C}" type="slidenum">
              <a:rPr kumimoji="0" lang="de-DE" altLang="de-DE"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de-DE" altLang="de-DE"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6706297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0676F54-DAF1-46BF-B385-E927593D1C9C}" type="slidenum">
              <a:rPr kumimoji="0" lang="de-DE" altLang="de-DE"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de-DE" altLang="de-DE"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1667486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0676F54-DAF1-46BF-B385-E927593D1C9C}" type="slidenum">
              <a:rPr kumimoji="0" lang="de-DE" altLang="de-DE"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de-DE" altLang="de-DE"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26310233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0676F54-DAF1-46BF-B385-E927593D1C9C}" type="slidenum">
              <a:rPr kumimoji="0" lang="de-DE" altLang="de-DE"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de-DE" altLang="de-DE"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5008464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0676F54-DAF1-46BF-B385-E927593D1C9C}" type="slidenum">
              <a:rPr kumimoji="0" lang="de-DE" altLang="de-DE"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de-DE" altLang="de-DE"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4648734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0676F54-DAF1-46BF-B385-E927593D1C9C}" type="slidenum">
              <a:rPr kumimoji="0" lang="de-DE" altLang="de-DE"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de-DE" altLang="de-DE"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20618273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0676F54-DAF1-46BF-B385-E927593D1C9C}" type="slidenum">
              <a:rPr kumimoji="0" lang="de-DE" altLang="de-DE"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de-DE" altLang="de-DE"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72872312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0676F54-DAF1-46BF-B385-E927593D1C9C}" type="slidenum">
              <a:rPr kumimoji="0" lang="de-DE" altLang="de-DE"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de-DE" altLang="de-DE"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58230098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0676F54-DAF1-46BF-B385-E927593D1C9C}" type="slidenum">
              <a:rPr kumimoji="0" lang="de-DE" altLang="de-DE"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de-DE" altLang="de-DE"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15253905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0676F54-DAF1-46BF-B385-E927593D1C9C}" type="slidenum">
              <a:rPr kumimoji="0" lang="de-DE" altLang="de-DE"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de-DE" altLang="de-DE"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90610937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0676F54-DAF1-46BF-B385-E927593D1C9C}" type="slidenum">
              <a:rPr kumimoji="0" lang="de-DE" altLang="de-DE"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de-DE" altLang="de-DE"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9945012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0676F54-DAF1-46BF-B385-E927593D1C9C}" type="slidenum">
              <a:rPr kumimoji="0" lang="de-DE" altLang="de-DE"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de-DE" altLang="de-DE"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4424868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0676F54-DAF1-46BF-B385-E927593D1C9C}" type="slidenum">
              <a:rPr kumimoji="0" lang="de-DE" altLang="de-DE"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de-DE" altLang="de-DE"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5180187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0676F54-DAF1-46BF-B385-E927593D1C9C}" type="slidenum">
              <a:rPr kumimoji="0" lang="de-DE" altLang="de-DE"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de-DE" altLang="de-DE"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3378656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0676F54-DAF1-46BF-B385-E927593D1C9C}" type="slidenum">
              <a:rPr kumimoji="0" lang="de-DE" altLang="de-DE"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de-DE" altLang="de-DE"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3431772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0676F54-DAF1-46BF-B385-E927593D1C9C}" type="slidenum">
              <a:rPr kumimoji="0" lang="de-DE" altLang="de-DE"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de-DE" altLang="de-DE"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7391553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0676F54-DAF1-46BF-B385-E927593D1C9C}" type="slidenum">
              <a:rPr kumimoji="0" lang="de-DE" altLang="de-DE"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de-DE" altLang="de-DE"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7429115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elfolie">
    <p:spTree>
      <p:nvGrpSpPr>
        <p:cNvPr id="1" name=""/>
        <p:cNvGrpSpPr/>
        <p:nvPr/>
      </p:nvGrpSpPr>
      <p:grpSpPr>
        <a:xfrm>
          <a:off x="0" y="0"/>
          <a:ext cx="0" cy="0"/>
          <a:chOff x="0" y="0"/>
          <a:chExt cx="0" cy="0"/>
        </a:xfrm>
      </p:grpSpPr>
      <p:grpSp>
        <p:nvGrpSpPr>
          <p:cNvPr id="388124" name="Group 28"/>
          <p:cNvGrpSpPr>
            <a:grpSpLocks/>
          </p:cNvGrpSpPr>
          <p:nvPr/>
        </p:nvGrpSpPr>
        <p:grpSpPr bwMode="auto">
          <a:xfrm>
            <a:off x="-8467" y="20638"/>
            <a:ext cx="12192000" cy="6858000"/>
            <a:chOff x="0" y="0"/>
            <a:chExt cx="5760" cy="4320"/>
          </a:xfrm>
        </p:grpSpPr>
        <p:sp>
          <p:nvSpPr>
            <p:cNvPr id="388125" name="Freeform 29"/>
            <p:cNvSpPr>
              <a:spLocks/>
            </p:cNvSpPr>
            <p:nvPr/>
          </p:nvSpPr>
          <p:spPr bwMode="hidden">
            <a:xfrm>
              <a:off x="0" y="3072"/>
              <a:ext cx="5760" cy="1248"/>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CH"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388126" name="Freeform 30"/>
            <p:cNvSpPr>
              <a:spLocks/>
            </p:cNvSpPr>
            <p:nvPr/>
          </p:nvSpPr>
          <p:spPr bwMode="hidden">
            <a:xfrm>
              <a:off x="0" y="0"/>
              <a:ext cx="5760" cy="3072"/>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amma/>
                    <a:shade val="46275"/>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CH" sz="1800" b="0" i="0" u="none" strike="noStrike" kern="1200" cap="none" spc="0" normalizeH="0" baseline="0" noProof="0">
                <a:ln>
                  <a:noFill/>
                </a:ln>
                <a:solidFill>
                  <a:srgbClr val="FFFFFF"/>
                </a:solidFill>
                <a:effectLst/>
                <a:uLnTx/>
                <a:uFillTx/>
                <a:latin typeface="Arial" charset="0"/>
                <a:ea typeface="+mn-ea"/>
                <a:cs typeface="+mn-cs"/>
              </a:endParaRPr>
            </a:p>
          </p:txBody>
        </p:sp>
      </p:grpSp>
      <p:sp>
        <p:nvSpPr>
          <p:cNvPr id="388127" name="Freeform 31"/>
          <p:cNvSpPr>
            <a:spLocks/>
          </p:cNvSpPr>
          <p:nvPr/>
        </p:nvSpPr>
        <p:spPr bwMode="hidden">
          <a:xfrm>
            <a:off x="8322733" y="6269038"/>
            <a:ext cx="3860800" cy="609600"/>
          </a:xfrm>
          <a:custGeom>
            <a:avLst/>
            <a:gdLst>
              <a:gd name="T0" fmla="*/ 5748 w 5748"/>
              <a:gd name="T1" fmla="*/ 246 h 246"/>
              <a:gd name="T2" fmla="*/ 0 w 5748"/>
              <a:gd name="T3" fmla="*/ 246 h 246"/>
              <a:gd name="T4" fmla="*/ 0 w 5748"/>
              <a:gd name="T5" fmla="*/ 0 h 246"/>
              <a:gd name="T6" fmla="*/ 5748 w 5748"/>
              <a:gd name="T7" fmla="*/ 0 h 246"/>
              <a:gd name="T8" fmla="*/ 5748 w 5748"/>
              <a:gd name="T9" fmla="*/ 246 h 246"/>
              <a:gd name="T10" fmla="*/ 5748 w 5748"/>
              <a:gd name="T11" fmla="*/ 246 h 246"/>
            </a:gdLst>
            <a:ahLst/>
            <a:cxnLst>
              <a:cxn ang="0">
                <a:pos x="T0" y="T1"/>
              </a:cxn>
              <a:cxn ang="0">
                <a:pos x="T2" y="T3"/>
              </a:cxn>
              <a:cxn ang="0">
                <a:pos x="T4" y="T5"/>
              </a:cxn>
              <a:cxn ang="0">
                <a:pos x="T6" y="T7"/>
              </a:cxn>
              <a:cxn ang="0">
                <a:pos x="T8" y="T9"/>
              </a:cxn>
              <a:cxn ang="0">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CH" sz="1800" b="0" i="0" u="none" strike="noStrike" kern="1200" cap="none" spc="0" normalizeH="0" baseline="0" noProof="0">
              <a:ln>
                <a:noFill/>
              </a:ln>
              <a:solidFill>
                <a:srgbClr val="FFFFFF"/>
              </a:solidFill>
              <a:effectLst/>
              <a:uLnTx/>
              <a:uFillTx/>
              <a:latin typeface="Arial" charset="0"/>
              <a:ea typeface="+mn-ea"/>
              <a:cs typeface="+mn-cs"/>
            </a:endParaRPr>
          </a:p>
        </p:txBody>
      </p:sp>
      <p:grpSp>
        <p:nvGrpSpPr>
          <p:cNvPr id="388103" name="Group 7"/>
          <p:cNvGrpSpPr>
            <a:grpSpLocks/>
          </p:cNvGrpSpPr>
          <p:nvPr/>
        </p:nvGrpSpPr>
        <p:grpSpPr bwMode="auto">
          <a:xfrm>
            <a:off x="-2117" y="6034088"/>
            <a:ext cx="10460568" cy="850900"/>
            <a:chOff x="0" y="3792"/>
            <a:chExt cx="4942" cy="536"/>
          </a:xfrm>
        </p:grpSpPr>
        <p:sp>
          <p:nvSpPr>
            <p:cNvPr id="388104" name="Freeform 8"/>
            <p:cNvSpPr>
              <a:spLocks/>
            </p:cNvSpPr>
            <p:nvPr userDrawn="1"/>
          </p:nvSpPr>
          <p:spPr bwMode="ltGray">
            <a:xfrm>
              <a:off x="1488" y="3792"/>
              <a:ext cx="3240" cy="536"/>
            </a:xfrm>
            <a:custGeom>
              <a:avLst/>
              <a:gdLst>
                <a:gd name="T0" fmla="*/ 3132 w 3240"/>
                <a:gd name="T1" fmla="*/ 469 h 536"/>
                <a:gd name="T2" fmla="*/ 2995 w 3240"/>
                <a:gd name="T3" fmla="*/ 395 h 536"/>
                <a:gd name="T4" fmla="*/ 2911 w 3240"/>
                <a:gd name="T5" fmla="*/ 375 h 536"/>
                <a:gd name="T6" fmla="*/ 2678 w 3240"/>
                <a:gd name="T7" fmla="*/ 228 h 536"/>
                <a:gd name="T8" fmla="*/ 2553 w 3240"/>
                <a:gd name="T9" fmla="*/ 74 h 536"/>
                <a:gd name="T10" fmla="*/ 2457 w 3240"/>
                <a:gd name="T11" fmla="*/ 7 h 536"/>
                <a:gd name="T12" fmla="*/ 2403 w 3240"/>
                <a:gd name="T13" fmla="*/ 47 h 536"/>
                <a:gd name="T14" fmla="*/ 2289 w 3240"/>
                <a:gd name="T15" fmla="*/ 74 h 536"/>
                <a:gd name="T16" fmla="*/ 2134 w 3240"/>
                <a:gd name="T17" fmla="*/ 74 h 536"/>
                <a:gd name="T18" fmla="*/ 2044 w 3240"/>
                <a:gd name="T19" fmla="*/ 128 h 536"/>
                <a:gd name="T20" fmla="*/ 1775 w 3240"/>
                <a:gd name="T21" fmla="*/ 222 h 536"/>
                <a:gd name="T22" fmla="*/ 1602 w 3240"/>
                <a:gd name="T23" fmla="*/ 181 h 536"/>
                <a:gd name="T24" fmla="*/ 1560 w 3240"/>
                <a:gd name="T25" fmla="*/ 101 h 536"/>
                <a:gd name="T26" fmla="*/ 1542 w 3240"/>
                <a:gd name="T27" fmla="*/ 87 h 536"/>
                <a:gd name="T28" fmla="*/ 1446 w 3240"/>
                <a:gd name="T29" fmla="*/ 60 h 536"/>
                <a:gd name="T30" fmla="*/ 1375 w 3240"/>
                <a:gd name="T31" fmla="*/ 74 h 536"/>
                <a:gd name="T32" fmla="*/ 1309 w 3240"/>
                <a:gd name="T33" fmla="*/ 87 h 536"/>
                <a:gd name="T34" fmla="*/ 1243 w 3240"/>
                <a:gd name="T35" fmla="*/ 13 h 536"/>
                <a:gd name="T36" fmla="*/ 1225 w 3240"/>
                <a:gd name="T37" fmla="*/ 0 h 536"/>
                <a:gd name="T38" fmla="*/ 1189 w 3240"/>
                <a:gd name="T39" fmla="*/ 0 h 536"/>
                <a:gd name="T40" fmla="*/ 1106 w 3240"/>
                <a:gd name="T41" fmla="*/ 34 h 536"/>
                <a:gd name="T42" fmla="*/ 1106 w 3240"/>
                <a:gd name="T43" fmla="*/ 34 h 536"/>
                <a:gd name="T44" fmla="*/ 1094 w 3240"/>
                <a:gd name="T45" fmla="*/ 40 h 536"/>
                <a:gd name="T46" fmla="*/ 1070 w 3240"/>
                <a:gd name="T47" fmla="*/ 54 h 536"/>
                <a:gd name="T48" fmla="*/ 1034 w 3240"/>
                <a:gd name="T49" fmla="*/ 74 h 536"/>
                <a:gd name="T50" fmla="*/ 1004 w 3240"/>
                <a:gd name="T51" fmla="*/ 74 h 536"/>
                <a:gd name="T52" fmla="*/ 986 w 3240"/>
                <a:gd name="T53" fmla="*/ 74 h 536"/>
                <a:gd name="T54" fmla="*/ 956 w 3240"/>
                <a:gd name="T55" fmla="*/ 81 h 536"/>
                <a:gd name="T56" fmla="*/ 920 w 3240"/>
                <a:gd name="T57" fmla="*/ 94 h 536"/>
                <a:gd name="T58" fmla="*/ 884 w 3240"/>
                <a:gd name="T59" fmla="*/ 107 h 536"/>
                <a:gd name="T60" fmla="*/ 843 w 3240"/>
                <a:gd name="T61" fmla="*/ 128 h 536"/>
                <a:gd name="T62" fmla="*/ 813 w 3240"/>
                <a:gd name="T63" fmla="*/ 141 h 536"/>
                <a:gd name="T64" fmla="*/ 789 w 3240"/>
                <a:gd name="T65" fmla="*/ 148 h 536"/>
                <a:gd name="T66" fmla="*/ 783 w 3240"/>
                <a:gd name="T67" fmla="*/ 154 h 536"/>
                <a:gd name="T68" fmla="*/ 556 w 3240"/>
                <a:gd name="T69" fmla="*/ 228 h 536"/>
                <a:gd name="T70" fmla="*/ 394 w 3240"/>
                <a:gd name="T71" fmla="*/ 294 h 536"/>
                <a:gd name="T72" fmla="*/ 107 w 3240"/>
                <a:gd name="T73" fmla="*/ 462 h 536"/>
                <a:gd name="T74" fmla="*/ 0 w 3240"/>
                <a:gd name="T75" fmla="*/ 536 h 536"/>
                <a:gd name="T76" fmla="*/ 3240 w 3240"/>
                <a:gd name="T77" fmla="*/ 536 h 536"/>
                <a:gd name="T78" fmla="*/ 3132 w 3240"/>
                <a:gd name="T79" fmla="*/ 469 h 536"/>
                <a:gd name="T80" fmla="*/ 3132 w 3240"/>
                <a:gd name="T81" fmla="*/ 469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close/>
                </a:path>
              </a:pathLst>
            </a:custGeom>
            <a:gradFill rotWithShape="0">
              <a:gsLst>
                <a:gs pos="0">
                  <a:schemeClr val="bg2">
                    <a:gamma/>
                    <a:tint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CH" sz="1800" b="0" i="0" u="none" strike="noStrike" kern="1200" cap="none" spc="0" normalizeH="0" baseline="0" noProof="0">
                <a:ln>
                  <a:noFill/>
                </a:ln>
                <a:solidFill>
                  <a:srgbClr val="FFFFFF"/>
                </a:solidFill>
                <a:effectLst/>
                <a:uLnTx/>
                <a:uFillTx/>
                <a:latin typeface="Arial" charset="0"/>
                <a:ea typeface="+mn-ea"/>
                <a:cs typeface="+mn-cs"/>
              </a:endParaRPr>
            </a:p>
          </p:txBody>
        </p:sp>
        <p:grpSp>
          <p:nvGrpSpPr>
            <p:cNvPr id="388105" name="Group 9"/>
            <p:cNvGrpSpPr>
              <a:grpSpLocks/>
            </p:cNvGrpSpPr>
            <p:nvPr userDrawn="1"/>
          </p:nvGrpSpPr>
          <p:grpSpPr bwMode="auto">
            <a:xfrm>
              <a:off x="2486" y="3792"/>
              <a:ext cx="2456" cy="536"/>
              <a:chOff x="2486" y="3792"/>
              <a:chExt cx="2456" cy="536"/>
            </a:xfrm>
          </p:grpSpPr>
          <p:sp>
            <p:nvSpPr>
              <p:cNvPr id="388106" name="Freeform 10"/>
              <p:cNvSpPr>
                <a:spLocks/>
              </p:cNvSpPr>
              <p:nvPr userDrawn="1"/>
            </p:nvSpPr>
            <p:spPr bwMode="ltGray">
              <a:xfrm>
                <a:off x="3948" y="3799"/>
                <a:ext cx="994" cy="529"/>
              </a:xfrm>
              <a:custGeom>
                <a:avLst/>
                <a:gdLst>
                  <a:gd name="T0" fmla="*/ 636 w 994"/>
                  <a:gd name="T1" fmla="*/ 373 h 529"/>
                  <a:gd name="T2" fmla="*/ 495 w 994"/>
                  <a:gd name="T3" fmla="*/ 370 h 529"/>
                  <a:gd name="T4" fmla="*/ 280 w 994"/>
                  <a:gd name="T5" fmla="*/ 249 h 529"/>
                  <a:gd name="T6" fmla="*/ 127 w 994"/>
                  <a:gd name="T7" fmla="*/ 66 h 529"/>
                  <a:gd name="T8" fmla="*/ 0 w 994"/>
                  <a:gd name="T9" fmla="*/ 0 h 529"/>
                  <a:gd name="T10" fmla="*/ 22 w 994"/>
                  <a:gd name="T11" fmla="*/ 26 h 529"/>
                  <a:gd name="T12" fmla="*/ 0 w 994"/>
                  <a:gd name="T13" fmla="*/ 65 h 529"/>
                  <a:gd name="T14" fmla="*/ 30 w 994"/>
                  <a:gd name="T15" fmla="*/ 119 h 529"/>
                  <a:gd name="T16" fmla="*/ 75 w 994"/>
                  <a:gd name="T17" fmla="*/ 243 h 529"/>
                  <a:gd name="T18" fmla="*/ 45 w 994"/>
                  <a:gd name="T19" fmla="*/ 422 h 529"/>
                  <a:gd name="T20" fmla="*/ 200 w 994"/>
                  <a:gd name="T21" fmla="*/ 329 h 529"/>
                  <a:gd name="T22" fmla="*/ 592 w 994"/>
                  <a:gd name="T23" fmla="*/ 527 h 529"/>
                  <a:gd name="T24" fmla="*/ 994 w 994"/>
                  <a:gd name="T25" fmla="*/ 529 h 529"/>
                  <a:gd name="T26" fmla="*/ 828 w 994"/>
                  <a:gd name="T27" fmla="*/ 473 h 529"/>
                  <a:gd name="T28" fmla="*/ 636 w 994"/>
                  <a:gd name="T29" fmla="*/ 373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CH"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388107" name="Freeform 11"/>
              <p:cNvSpPr>
                <a:spLocks/>
              </p:cNvSpPr>
              <p:nvPr userDrawn="1"/>
            </p:nvSpPr>
            <p:spPr bwMode="ltGray">
              <a:xfrm>
                <a:off x="2677" y="3792"/>
                <a:ext cx="186" cy="395"/>
              </a:xfrm>
              <a:custGeom>
                <a:avLst/>
                <a:gdLst>
                  <a:gd name="T0" fmla="*/ 36 w 186"/>
                  <a:gd name="T1" fmla="*/ 0 h 353"/>
                  <a:gd name="T2" fmla="*/ 54 w 186"/>
                  <a:gd name="T3" fmla="*/ 18 h 353"/>
                  <a:gd name="T4" fmla="*/ 24 w 186"/>
                  <a:gd name="T5" fmla="*/ 30 h 353"/>
                  <a:gd name="T6" fmla="*/ 18 w 186"/>
                  <a:gd name="T7" fmla="*/ 66 h 353"/>
                  <a:gd name="T8" fmla="*/ 42 w 186"/>
                  <a:gd name="T9" fmla="*/ 114 h 353"/>
                  <a:gd name="T10" fmla="*/ 48 w 186"/>
                  <a:gd name="T11" fmla="*/ 162 h 353"/>
                  <a:gd name="T12" fmla="*/ 0 w 186"/>
                  <a:gd name="T13" fmla="*/ 353 h 353"/>
                  <a:gd name="T14" fmla="*/ 54 w 186"/>
                  <a:gd name="T15" fmla="*/ 233 h 353"/>
                  <a:gd name="T16" fmla="*/ 84 w 186"/>
                  <a:gd name="T17" fmla="*/ 216 h 353"/>
                  <a:gd name="T18" fmla="*/ 126 w 186"/>
                  <a:gd name="T19" fmla="*/ 126 h 353"/>
                  <a:gd name="T20" fmla="*/ 144 w 186"/>
                  <a:gd name="T21" fmla="*/ 120 h 353"/>
                  <a:gd name="T22" fmla="*/ 144 w 186"/>
                  <a:gd name="T23" fmla="*/ 90 h 353"/>
                  <a:gd name="T24" fmla="*/ 186 w 186"/>
                  <a:gd name="T25" fmla="*/ 66 h 353"/>
                  <a:gd name="T26" fmla="*/ 162 w 186"/>
                  <a:gd name="T27" fmla="*/ 60 h 353"/>
                  <a:gd name="T28" fmla="*/ 36 w 186"/>
                  <a:gd name="T29" fmla="*/ 0 h 353"/>
                  <a:gd name="T30" fmla="*/ 36 w 186"/>
                  <a:gd name="T31"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CH"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388108" name="Freeform 12"/>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CH"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388109" name="Freeform 13"/>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6 h 66"/>
                  <a:gd name="T8" fmla="*/ 6 w 155"/>
                  <a:gd name="T9" fmla="*/ 18 h 66"/>
                  <a:gd name="T10" fmla="*/ 0 w 155"/>
                  <a:gd name="T11" fmla="*/ 24 h 66"/>
                  <a:gd name="T12" fmla="*/ 78 w 155"/>
                  <a:gd name="T13" fmla="*/ 60 h 66"/>
                  <a:gd name="T14" fmla="*/ 96 w 155"/>
                  <a:gd name="T15" fmla="*/ 42 h 66"/>
                  <a:gd name="T16" fmla="*/ 155 w 155"/>
                  <a:gd name="T17" fmla="*/ 66 h 66"/>
                  <a:gd name="T18" fmla="*/ 126 w 155"/>
                  <a:gd name="T19" fmla="*/ 24 h 66"/>
                  <a:gd name="T20" fmla="*/ 149 w 155"/>
                  <a:gd name="T21" fmla="*/ 0 h 66"/>
                  <a:gd name="T22" fmla="*/ 114 w 155"/>
                  <a:gd name="T23" fmla="*/ 0 h 66"/>
                  <a:gd name="T24" fmla="*/ 114 w 155"/>
                  <a:gd name="T25"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CH"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388110" name="Freeform 14"/>
              <p:cNvSpPr>
                <a:spLocks/>
              </p:cNvSpPr>
              <p:nvPr userDrawn="1"/>
            </p:nvSpPr>
            <p:spPr bwMode="ltGray">
              <a:xfrm>
                <a:off x="2486" y="3859"/>
                <a:ext cx="42" cy="81"/>
              </a:xfrm>
              <a:custGeom>
                <a:avLst/>
                <a:gdLst>
                  <a:gd name="T0" fmla="*/ 6 w 42"/>
                  <a:gd name="T1" fmla="*/ 36 h 72"/>
                  <a:gd name="T2" fmla="*/ 0 w 42"/>
                  <a:gd name="T3" fmla="*/ 18 h 72"/>
                  <a:gd name="T4" fmla="*/ 12 w 42"/>
                  <a:gd name="T5" fmla="*/ 6 h 72"/>
                  <a:gd name="T6" fmla="*/ 0 w 42"/>
                  <a:gd name="T7" fmla="*/ 6 h 72"/>
                  <a:gd name="T8" fmla="*/ 12 w 42"/>
                  <a:gd name="T9" fmla="*/ 6 h 72"/>
                  <a:gd name="T10" fmla="*/ 24 w 42"/>
                  <a:gd name="T11" fmla="*/ 6 h 72"/>
                  <a:gd name="T12" fmla="*/ 36 w 42"/>
                  <a:gd name="T13" fmla="*/ 6 h 72"/>
                  <a:gd name="T14" fmla="*/ 42 w 42"/>
                  <a:gd name="T15" fmla="*/ 0 h 72"/>
                  <a:gd name="T16" fmla="*/ 30 w 42"/>
                  <a:gd name="T17" fmla="*/ 18 h 72"/>
                  <a:gd name="T18" fmla="*/ 42 w 42"/>
                  <a:gd name="T19" fmla="*/ 48 h 72"/>
                  <a:gd name="T20" fmla="*/ 12 w 42"/>
                  <a:gd name="T21" fmla="*/ 72 h 72"/>
                  <a:gd name="T22" fmla="*/ 6 w 42"/>
                  <a:gd name="T23" fmla="*/ 36 h 72"/>
                  <a:gd name="T24" fmla="*/ 6 w 42"/>
                  <a:gd name="T25"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CH" sz="1800" b="0" i="0" u="none" strike="noStrike" kern="1200" cap="none" spc="0" normalizeH="0" baseline="0" noProof="0">
                  <a:ln>
                    <a:noFill/>
                  </a:ln>
                  <a:solidFill>
                    <a:srgbClr val="FFFFFF"/>
                  </a:solidFill>
                  <a:effectLst/>
                  <a:uLnTx/>
                  <a:uFillTx/>
                  <a:latin typeface="Arial" charset="0"/>
                  <a:ea typeface="+mn-ea"/>
                  <a:cs typeface="+mn-cs"/>
                </a:endParaRPr>
              </a:p>
            </p:txBody>
          </p:sp>
        </p:grpSp>
        <p:sp>
          <p:nvSpPr>
            <p:cNvPr id="388111" name="Freeform 15"/>
            <p:cNvSpPr>
              <a:spLocks/>
            </p:cNvSpPr>
            <p:nvPr userDrawn="1"/>
          </p:nvSpPr>
          <p:spPr bwMode="ltGray">
            <a:xfrm>
              <a:off x="0" y="3792"/>
              <a:ext cx="3976" cy="535"/>
            </a:xfrm>
            <a:custGeom>
              <a:avLst/>
              <a:gdLst>
                <a:gd name="T0" fmla="*/ 3976 w 3976"/>
                <a:gd name="T1" fmla="*/ 527 h 527"/>
                <a:gd name="T2" fmla="*/ 3970 w 3976"/>
                <a:gd name="T3" fmla="*/ 527 h 527"/>
                <a:gd name="T4" fmla="*/ 3844 w 3976"/>
                <a:gd name="T5" fmla="*/ 509 h 527"/>
                <a:gd name="T6" fmla="*/ 2487 w 3976"/>
                <a:gd name="T7" fmla="*/ 305 h 527"/>
                <a:gd name="T8" fmla="*/ 2039 w 3976"/>
                <a:gd name="T9" fmla="*/ 36 h 527"/>
                <a:gd name="T10" fmla="*/ 1907 w 3976"/>
                <a:gd name="T11" fmla="*/ 24 h 527"/>
                <a:gd name="T12" fmla="*/ 1883 w 3976"/>
                <a:gd name="T13" fmla="*/ 54 h 527"/>
                <a:gd name="T14" fmla="*/ 1859 w 3976"/>
                <a:gd name="T15" fmla="*/ 54 h 527"/>
                <a:gd name="T16" fmla="*/ 1830 w 3976"/>
                <a:gd name="T17" fmla="*/ 30 h 527"/>
                <a:gd name="T18" fmla="*/ 1704 w 3976"/>
                <a:gd name="T19" fmla="*/ 102 h 527"/>
                <a:gd name="T20" fmla="*/ 1608 w 3976"/>
                <a:gd name="T21" fmla="*/ 126 h 527"/>
                <a:gd name="T22" fmla="*/ 1561 w 3976"/>
                <a:gd name="T23" fmla="*/ 132 h 527"/>
                <a:gd name="T24" fmla="*/ 1495 w 3976"/>
                <a:gd name="T25" fmla="*/ 102 h 527"/>
                <a:gd name="T26" fmla="*/ 1357 w 3976"/>
                <a:gd name="T27" fmla="*/ 126 h 527"/>
                <a:gd name="T28" fmla="*/ 1285 w 3976"/>
                <a:gd name="T29" fmla="*/ 24 h 527"/>
                <a:gd name="T30" fmla="*/ 1280 w 3976"/>
                <a:gd name="T31" fmla="*/ 18 h 527"/>
                <a:gd name="T32" fmla="*/ 1262 w 3976"/>
                <a:gd name="T33" fmla="*/ 12 h 527"/>
                <a:gd name="T34" fmla="*/ 1238 w 3976"/>
                <a:gd name="T35" fmla="*/ 6 h 527"/>
                <a:gd name="T36" fmla="*/ 1220 w 3976"/>
                <a:gd name="T37" fmla="*/ 0 h 527"/>
                <a:gd name="T38" fmla="*/ 1196 w 3976"/>
                <a:gd name="T39" fmla="*/ 0 h 527"/>
                <a:gd name="T40" fmla="*/ 1166 w 3976"/>
                <a:gd name="T41" fmla="*/ 0 h 527"/>
                <a:gd name="T42" fmla="*/ 1142 w 3976"/>
                <a:gd name="T43" fmla="*/ 0 h 527"/>
                <a:gd name="T44" fmla="*/ 1136 w 3976"/>
                <a:gd name="T45" fmla="*/ 0 h 527"/>
                <a:gd name="T46" fmla="*/ 1130 w 3976"/>
                <a:gd name="T47" fmla="*/ 0 h 527"/>
                <a:gd name="T48" fmla="*/ 1124 w 3976"/>
                <a:gd name="T49" fmla="*/ 6 h 527"/>
                <a:gd name="T50" fmla="*/ 1118 w 3976"/>
                <a:gd name="T51" fmla="*/ 12 h 527"/>
                <a:gd name="T52" fmla="*/ 1100 w 3976"/>
                <a:gd name="T53" fmla="*/ 18 h 527"/>
                <a:gd name="T54" fmla="*/ 1088 w 3976"/>
                <a:gd name="T55" fmla="*/ 18 h 527"/>
                <a:gd name="T56" fmla="*/ 1070 w 3976"/>
                <a:gd name="T57" fmla="*/ 24 h 527"/>
                <a:gd name="T58" fmla="*/ 1052 w 3976"/>
                <a:gd name="T59" fmla="*/ 30 h 527"/>
                <a:gd name="T60" fmla="*/ 1034 w 3976"/>
                <a:gd name="T61" fmla="*/ 36 h 527"/>
                <a:gd name="T62" fmla="*/ 1028 w 3976"/>
                <a:gd name="T63" fmla="*/ 42 h 527"/>
                <a:gd name="T64" fmla="*/ 969 w 3976"/>
                <a:gd name="T65" fmla="*/ 60 h 527"/>
                <a:gd name="T66" fmla="*/ 921 w 3976"/>
                <a:gd name="T67" fmla="*/ 72 h 527"/>
                <a:gd name="T68" fmla="*/ 855 w 3976"/>
                <a:gd name="T69" fmla="*/ 48 h 527"/>
                <a:gd name="T70" fmla="*/ 825 w 3976"/>
                <a:gd name="T71" fmla="*/ 48 h 527"/>
                <a:gd name="T72" fmla="*/ 759 w 3976"/>
                <a:gd name="T73" fmla="*/ 72 h 527"/>
                <a:gd name="T74" fmla="*/ 735 w 3976"/>
                <a:gd name="T75" fmla="*/ 72 h 527"/>
                <a:gd name="T76" fmla="*/ 706 w 3976"/>
                <a:gd name="T77" fmla="*/ 60 h 527"/>
                <a:gd name="T78" fmla="*/ 640 w 3976"/>
                <a:gd name="T79" fmla="*/ 60 h 527"/>
                <a:gd name="T80" fmla="*/ 544 w 3976"/>
                <a:gd name="T81" fmla="*/ 72 h 527"/>
                <a:gd name="T82" fmla="*/ 389 w 3976"/>
                <a:gd name="T83" fmla="*/ 18 h 527"/>
                <a:gd name="T84" fmla="*/ 323 w 3976"/>
                <a:gd name="T85" fmla="*/ 60 h 527"/>
                <a:gd name="T86" fmla="*/ 317 w 3976"/>
                <a:gd name="T87" fmla="*/ 60 h 527"/>
                <a:gd name="T88" fmla="*/ 305 w 3976"/>
                <a:gd name="T89" fmla="*/ 72 h 527"/>
                <a:gd name="T90" fmla="*/ 287 w 3976"/>
                <a:gd name="T91" fmla="*/ 78 h 527"/>
                <a:gd name="T92" fmla="*/ 263 w 3976"/>
                <a:gd name="T93" fmla="*/ 90 h 527"/>
                <a:gd name="T94" fmla="*/ 203 w 3976"/>
                <a:gd name="T95" fmla="*/ 120 h 527"/>
                <a:gd name="T96" fmla="*/ 149 w 3976"/>
                <a:gd name="T97" fmla="*/ 150 h 527"/>
                <a:gd name="T98" fmla="*/ 78 w 3976"/>
                <a:gd name="T99" fmla="*/ 168 h 527"/>
                <a:gd name="T100" fmla="*/ 0 w 3976"/>
                <a:gd name="T101" fmla="*/ 180 h 527"/>
                <a:gd name="T102" fmla="*/ 0 w 3976"/>
                <a:gd name="T103" fmla="*/ 527 h 527"/>
                <a:gd name="T104" fmla="*/ 1010 w 3976"/>
                <a:gd name="T105" fmla="*/ 527 h 527"/>
                <a:gd name="T106" fmla="*/ 3725 w 3976"/>
                <a:gd name="T107" fmla="*/ 527 h 527"/>
                <a:gd name="T108" fmla="*/ 3976 w 3976"/>
                <a:gd name="T109" fmla="*/ 527 h 527"/>
                <a:gd name="T110" fmla="*/ 3976 w 3976"/>
                <a:gd name="T111" fmla="*/ 527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close/>
                </a:path>
              </a:pathLst>
            </a:custGeom>
            <a:gradFill rotWithShape="0">
              <a:gsLst>
                <a:gs pos="0">
                  <a:schemeClr val="bg2">
                    <a:gamma/>
                    <a:tint val="75686"/>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CH" sz="1800" b="0" i="0" u="none" strike="noStrike" kern="1200" cap="none" spc="0" normalizeH="0" baseline="0" noProof="0">
                <a:ln>
                  <a:noFill/>
                </a:ln>
                <a:solidFill>
                  <a:srgbClr val="FFFFFF"/>
                </a:solidFill>
                <a:effectLst/>
                <a:uLnTx/>
                <a:uFillTx/>
                <a:latin typeface="Arial" charset="0"/>
                <a:ea typeface="+mn-ea"/>
                <a:cs typeface="+mn-cs"/>
              </a:endParaRPr>
            </a:p>
          </p:txBody>
        </p:sp>
      </p:grpSp>
      <p:grpSp>
        <p:nvGrpSpPr>
          <p:cNvPr id="388112" name="Group 16"/>
          <p:cNvGrpSpPr>
            <a:grpSpLocks/>
          </p:cNvGrpSpPr>
          <p:nvPr/>
        </p:nvGrpSpPr>
        <p:grpSpPr bwMode="auto">
          <a:xfrm>
            <a:off x="836085" y="6021388"/>
            <a:ext cx="7579783" cy="849312"/>
            <a:chOff x="395" y="3793"/>
            <a:chExt cx="3581" cy="535"/>
          </a:xfrm>
        </p:grpSpPr>
        <p:sp>
          <p:nvSpPr>
            <p:cNvPr id="388113" name="Freeform 17"/>
            <p:cNvSpPr>
              <a:spLocks/>
            </p:cNvSpPr>
            <p:nvPr userDrawn="1"/>
          </p:nvSpPr>
          <p:spPr bwMode="auto">
            <a:xfrm>
              <a:off x="1196" y="3793"/>
              <a:ext cx="365" cy="291"/>
            </a:xfrm>
            <a:custGeom>
              <a:avLst/>
              <a:gdLst>
                <a:gd name="T0" fmla="*/ 24 w 365"/>
                <a:gd name="T1" fmla="*/ 24 h 287"/>
                <a:gd name="T2" fmla="*/ 0 w 365"/>
                <a:gd name="T3" fmla="*/ 60 h 287"/>
                <a:gd name="T4" fmla="*/ 66 w 365"/>
                <a:gd name="T5" fmla="*/ 108 h 287"/>
                <a:gd name="T6" fmla="*/ 143 w 365"/>
                <a:gd name="T7" fmla="*/ 180 h 287"/>
                <a:gd name="T8" fmla="*/ 191 w 365"/>
                <a:gd name="T9" fmla="*/ 168 h 287"/>
                <a:gd name="T10" fmla="*/ 341 w 365"/>
                <a:gd name="T11" fmla="*/ 287 h 287"/>
                <a:gd name="T12" fmla="*/ 305 w 365"/>
                <a:gd name="T13" fmla="*/ 174 h 287"/>
                <a:gd name="T14" fmla="*/ 365 w 365"/>
                <a:gd name="T15" fmla="*/ 132 h 287"/>
                <a:gd name="T16" fmla="*/ 359 w 365"/>
                <a:gd name="T17" fmla="*/ 126 h 287"/>
                <a:gd name="T18" fmla="*/ 335 w 365"/>
                <a:gd name="T19" fmla="*/ 114 h 287"/>
                <a:gd name="T20" fmla="*/ 299 w 365"/>
                <a:gd name="T21" fmla="*/ 90 h 287"/>
                <a:gd name="T22" fmla="*/ 257 w 365"/>
                <a:gd name="T23" fmla="*/ 72 h 287"/>
                <a:gd name="T24" fmla="*/ 215 w 365"/>
                <a:gd name="T25" fmla="*/ 54 h 287"/>
                <a:gd name="T26" fmla="*/ 173 w 365"/>
                <a:gd name="T27" fmla="*/ 36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CH"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388114" name="Freeform 18"/>
            <p:cNvSpPr>
              <a:spLocks/>
            </p:cNvSpPr>
            <p:nvPr userDrawn="1"/>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CH"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388115" name="Freeform 19"/>
            <p:cNvSpPr>
              <a:spLocks/>
            </p:cNvSpPr>
            <p:nvPr userDrawn="1"/>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0 h 60"/>
                <a:gd name="T16" fmla="*/ 65 w 71"/>
                <a:gd name="T17" fmla="*/ 42 h 60"/>
                <a:gd name="T18" fmla="*/ 71 w 71"/>
                <a:gd name="T19" fmla="*/ 54 h 60"/>
                <a:gd name="T20" fmla="*/ 71 w 71"/>
                <a:gd name="T21" fmla="*/ 60 h 60"/>
                <a:gd name="T22" fmla="*/ 59 w 71"/>
                <a:gd name="T23" fmla="*/ 54 h 60"/>
                <a:gd name="T24" fmla="*/ 47 w 71"/>
                <a:gd name="T25" fmla="*/ 42 h 60"/>
                <a:gd name="T26" fmla="*/ 23 w 71"/>
                <a:gd name="T27" fmla="*/ 30 h 60"/>
                <a:gd name="T28" fmla="*/ 23 w 71"/>
                <a:gd name="T29" fmla="*/ 36 h 60"/>
                <a:gd name="T30" fmla="*/ 18 w 71"/>
                <a:gd name="T31" fmla="*/ 42 h 60"/>
                <a:gd name="T32" fmla="*/ 12 w 71"/>
                <a:gd name="T33" fmla="*/ 48 h 60"/>
                <a:gd name="T34" fmla="*/ 6 w 71"/>
                <a:gd name="T35" fmla="*/ 48 h 60"/>
                <a:gd name="T36" fmla="*/ 6 w 71"/>
                <a:gd name="T37" fmla="*/ 48 h 60"/>
                <a:gd name="T38" fmla="*/ 6 w 71"/>
                <a:gd name="T39" fmla="*/ 36 h 60"/>
                <a:gd name="T40" fmla="*/ 0 w 71"/>
                <a:gd name="T41" fmla="*/ 18 h 60"/>
                <a:gd name="T42" fmla="*/ 0 w 71"/>
                <a:gd name="T43" fmla="*/ 1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CH"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388116" name="Freeform 20"/>
            <p:cNvSpPr>
              <a:spLocks/>
            </p:cNvSpPr>
            <p:nvPr userDrawn="1"/>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4 h 162"/>
                <a:gd name="T10" fmla="*/ 96 w 161"/>
                <a:gd name="T11" fmla="*/ 60 h 162"/>
                <a:gd name="T12" fmla="*/ 102 w 161"/>
                <a:gd name="T13" fmla="*/ 72 h 162"/>
                <a:gd name="T14" fmla="*/ 108 w 161"/>
                <a:gd name="T15" fmla="*/ 84 h 162"/>
                <a:gd name="T16" fmla="*/ 120 w 161"/>
                <a:gd name="T17" fmla="*/ 96 h 162"/>
                <a:gd name="T18" fmla="*/ 143 w 161"/>
                <a:gd name="T19" fmla="*/ 114 h 162"/>
                <a:gd name="T20" fmla="*/ 155 w 161"/>
                <a:gd name="T21" fmla="*/ 138 h 162"/>
                <a:gd name="T22" fmla="*/ 161 w 161"/>
                <a:gd name="T23" fmla="*/ 156 h 162"/>
                <a:gd name="T24" fmla="*/ 161 w 161"/>
                <a:gd name="T25" fmla="*/ 162 h 162"/>
                <a:gd name="T26" fmla="*/ 96 w 161"/>
                <a:gd name="T27" fmla="*/ 102 h 162"/>
                <a:gd name="T28" fmla="*/ 30 w 161"/>
                <a:gd name="T29" fmla="*/ 54 h 162"/>
                <a:gd name="T30" fmla="*/ 0 w 161"/>
                <a:gd name="T31" fmla="*/ 0 h 162"/>
                <a:gd name="T32" fmla="*/ 30 w 161"/>
                <a:gd name="T33" fmla="*/ 0 h 162"/>
                <a:gd name="T34" fmla="*/ 30 w 161"/>
                <a:gd name="T35"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CH"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388117" name="Freeform 21"/>
            <p:cNvSpPr>
              <a:spLocks/>
            </p:cNvSpPr>
            <p:nvPr userDrawn="1"/>
          </p:nvSpPr>
          <p:spPr bwMode="auto">
            <a:xfrm>
              <a:off x="706" y="3854"/>
              <a:ext cx="59" cy="61"/>
            </a:xfrm>
            <a:custGeom>
              <a:avLst/>
              <a:gdLst>
                <a:gd name="T0" fmla="*/ 59 w 59"/>
                <a:gd name="T1" fmla="*/ 6 h 60"/>
                <a:gd name="T2" fmla="*/ 41 w 59"/>
                <a:gd name="T3" fmla="*/ 30 h 60"/>
                <a:gd name="T4" fmla="*/ 41 w 59"/>
                <a:gd name="T5" fmla="*/ 36 h 60"/>
                <a:gd name="T6" fmla="*/ 47 w 59"/>
                <a:gd name="T7" fmla="*/ 42 h 60"/>
                <a:gd name="T8" fmla="*/ 53 w 59"/>
                <a:gd name="T9" fmla="*/ 54 h 60"/>
                <a:gd name="T10" fmla="*/ 53 w 59"/>
                <a:gd name="T11" fmla="*/ 60 h 60"/>
                <a:gd name="T12" fmla="*/ 47 w 59"/>
                <a:gd name="T13" fmla="*/ 54 h 60"/>
                <a:gd name="T14" fmla="*/ 35 w 59"/>
                <a:gd name="T15" fmla="*/ 48 h 60"/>
                <a:gd name="T16" fmla="*/ 23 w 59"/>
                <a:gd name="T17" fmla="*/ 36 h 60"/>
                <a:gd name="T18" fmla="*/ 17 w 59"/>
                <a:gd name="T19" fmla="*/ 30 h 60"/>
                <a:gd name="T20" fmla="*/ 0 w 59"/>
                <a:gd name="T21" fmla="*/ 0 h 60"/>
                <a:gd name="T22" fmla="*/ 59 w 59"/>
                <a:gd name="T23" fmla="*/ 6 h 60"/>
                <a:gd name="T24" fmla="*/ 59 w 59"/>
                <a:gd name="T25" fmla="*/ 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CH"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388118" name="Freeform 22"/>
            <p:cNvSpPr>
              <a:spLocks/>
            </p:cNvSpPr>
            <p:nvPr userDrawn="1"/>
          </p:nvSpPr>
          <p:spPr bwMode="auto">
            <a:xfrm>
              <a:off x="395" y="3811"/>
              <a:ext cx="245" cy="207"/>
            </a:xfrm>
            <a:custGeom>
              <a:avLst/>
              <a:gdLst>
                <a:gd name="T0" fmla="*/ 233 w 245"/>
                <a:gd name="T1" fmla="*/ 36 h 204"/>
                <a:gd name="T2" fmla="*/ 245 w 245"/>
                <a:gd name="T3" fmla="*/ 42 h 204"/>
                <a:gd name="T4" fmla="*/ 209 w 245"/>
                <a:gd name="T5" fmla="*/ 84 h 204"/>
                <a:gd name="T6" fmla="*/ 143 w 245"/>
                <a:gd name="T7" fmla="*/ 132 h 204"/>
                <a:gd name="T8" fmla="*/ 167 w 245"/>
                <a:gd name="T9" fmla="*/ 156 h 204"/>
                <a:gd name="T10" fmla="*/ 179 w 245"/>
                <a:gd name="T11" fmla="*/ 204 h 204"/>
                <a:gd name="T12" fmla="*/ 77 w 245"/>
                <a:gd name="T13" fmla="*/ 132 h 204"/>
                <a:gd name="T14" fmla="*/ 47 w 245"/>
                <a:gd name="T15" fmla="*/ 84 h 204"/>
                <a:gd name="T16" fmla="*/ 89 w 245"/>
                <a:gd name="T17" fmla="*/ 66 h 204"/>
                <a:gd name="T18" fmla="*/ 59 w 245"/>
                <a:gd name="T19" fmla="*/ 36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36 h 204"/>
                <a:gd name="T50" fmla="*/ 233 w 245"/>
                <a:gd name="T51" fmla="*/ 36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CH" sz="1800" b="0" i="0" u="none" strike="noStrike" kern="1200" cap="none" spc="0" normalizeH="0" baseline="0" noProof="0">
                <a:ln>
                  <a:noFill/>
                </a:ln>
                <a:solidFill>
                  <a:srgbClr val="FFFFFF"/>
                </a:solidFill>
                <a:effectLst/>
                <a:uLnTx/>
                <a:uFillTx/>
                <a:latin typeface="Arial" charset="0"/>
                <a:ea typeface="+mn-ea"/>
                <a:cs typeface="+mn-cs"/>
              </a:endParaRPr>
            </a:p>
          </p:txBody>
        </p:sp>
      </p:grpSp>
      <p:sp>
        <p:nvSpPr>
          <p:cNvPr id="388119" name="Rectangle 23"/>
          <p:cNvSpPr>
            <a:spLocks noGrp="1" noChangeArrowheads="1"/>
          </p:cNvSpPr>
          <p:nvPr>
            <p:ph type="ctrTitle" sz="quarter"/>
          </p:nvPr>
        </p:nvSpPr>
        <p:spPr>
          <a:xfrm>
            <a:off x="609600" y="1447801"/>
            <a:ext cx="10972800" cy="1736725"/>
          </a:xfrm>
        </p:spPr>
        <p:txBody>
          <a:bodyPr/>
          <a:lstStyle>
            <a:lvl1pPr>
              <a:defRPr sz="5400"/>
            </a:lvl1pPr>
          </a:lstStyle>
          <a:p>
            <a:pPr lvl="0"/>
            <a:r>
              <a:rPr lang="de-DE" altLang="de-DE" noProof="0"/>
              <a:t>Titelmasterformat durch Klicken bearbeiten</a:t>
            </a:r>
          </a:p>
        </p:txBody>
      </p:sp>
      <p:sp>
        <p:nvSpPr>
          <p:cNvPr id="388120" name="Rectangle 24"/>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pPr lvl="0"/>
            <a:r>
              <a:rPr lang="de-DE" altLang="de-DE" noProof="0"/>
              <a:t>Formatvorlage des Untertitelmasters durch Klicken bearbeiten</a:t>
            </a:r>
          </a:p>
        </p:txBody>
      </p:sp>
      <p:sp>
        <p:nvSpPr>
          <p:cNvPr id="388121" name="Rectangle 25"/>
          <p:cNvSpPr>
            <a:spLocks noGrp="1" noChangeArrowheads="1"/>
          </p:cNvSpPr>
          <p:nvPr>
            <p:ph type="dt" sz="quarter" idx="2"/>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12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mn-ea"/>
              <a:cs typeface="+mn-cs"/>
            </a:endParaRPr>
          </a:p>
        </p:txBody>
      </p:sp>
      <p:sp>
        <p:nvSpPr>
          <p:cNvPr id="388122" name="Rectangle 26"/>
          <p:cNvSpPr>
            <a:spLocks noGrp="1" noChangeArrowheads="1"/>
          </p:cNvSpPr>
          <p:nvPr>
            <p:ph type="sldNum" sz="quarter" idx="4"/>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E2CDC02-6876-4586-AEC1-D307D32C5697}" type="slidenum">
              <a:rPr kumimoji="0" lang="de-DE" altLang="de-DE" sz="12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‹Nr.›</a:t>
            </a:fld>
            <a:endParaRPr kumimoji="0" lang="de-DE" altLang="de-DE" sz="12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mn-ea"/>
              <a:cs typeface="+mn-cs"/>
            </a:endParaRPr>
          </a:p>
        </p:txBody>
      </p:sp>
      <p:sp>
        <p:nvSpPr>
          <p:cNvPr id="388123" name="Rectangle 27"/>
          <p:cNvSpPr>
            <a:spLocks noGrp="1" noChangeArrowheads="1"/>
          </p:cNvSpPr>
          <p:nvPr>
            <p:ph type="ftr" sz="quarter" idx="3"/>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altLang="de-DE" sz="12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mn-ea"/>
              <a:cs typeface="+mn-cs"/>
            </a:endParaRPr>
          </a:p>
        </p:txBody>
      </p:sp>
    </p:spTree>
    <p:extLst>
      <p:ext uri="{BB962C8B-B14F-4D97-AF65-F5344CB8AC3E}">
        <p14:creationId xmlns:p14="http://schemas.microsoft.com/office/powerpoint/2010/main" val="385044619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387075" name="Group 3"/>
          <p:cNvGrpSpPr>
            <a:grpSpLocks/>
          </p:cNvGrpSpPr>
          <p:nvPr/>
        </p:nvGrpSpPr>
        <p:grpSpPr bwMode="auto">
          <a:xfrm>
            <a:off x="0" y="0"/>
            <a:ext cx="12192000" cy="6858000"/>
            <a:chOff x="0" y="0"/>
            <a:chExt cx="5760" cy="4320"/>
          </a:xfrm>
        </p:grpSpPr>
        <p:sp>
          <p:nvSpPr>
            <p:cNvPr id="387076" name="Freeform 4"/>
            <p:cNvSpPr>
              <a:spLocks/>
            </p:cNvSpPr>
            <p:nvPr/>
          </p:nvSpPr>
          <p:spPr bwMode="hidden">
            <a:xfrm>
              <a:off x="0" y="3072"/>
              <a:ext cx="5760" cy="1248"/>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77" name="Freeform 5"/>
            <p:cNvSpPr>
              <a:spLocks/>
            </p:cNvSpPr>
            <p:nvPr/>
          </p:nvSpPr>
          <p:spPr bwMode="hidden">
            <a:xfrm>
              <a:off x="0" y="0"/>
              <a:ext cx="5760" cy="3072"/>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amma/>
                    <a:shade val="46275"/>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7078" name="Freeform 6"/>
          <p:cNvSpPr>
            <a:spLocks/>
          </p:cNvSpPr>
          <p:nvPr/>
        </p:nvSpPr>
        <p:spPr bwMode="hidden">
          <a:xfrm>
            <a:off x="8331200" y="6262688"/>
            <a:ext cx="3860800" cy="609600"/>
          </a:xfrm>
          <a:custGeom>
            <a:avLst/>
            <a:gdLst>
              <a:gd name="T0" fmla="*/ 5748 w 5748"/>
              <a:gd name="T1" fmla="*/ 246 h 246"/>
              <a:gd name="T2" fmla="*/ 0 w 5748"/>
              <a:gd name="T3" fmla="*/ 246 h 246"/>
              <a:gd name="T4" fmla="*/ 0 w 5748"/>
              <a:gd name="T5" fmla="*/ 0 h 246"/>
              <a:gd name="T6" fmla="*/ 5748 w 5748"/>
              <a:gd name="T7" fmla="*/ 0 h 246"/>
              <a:gd name="T8" fmla="*/ 5748 w 5748"/>
              <a:gd name="T9" fmla="*/ 246 h 246"/>
              <a:gd name="T10" fmla="*/ 5748 w 5748"/>
              <a:gd name="T11" fmla="*/ 246 h 246"/>
            </a:gdLst>
            <a:ahLst/>
            <a:cxnLst>
              <a:cxn ang="0">
                <a:pos x="T0" y="T1"/>
              </a:cxn>
              <a:cxn ang="0">
                <a:pos x="T2" y="T3"/>
              </a:cxn>
              <a:cxn ang="0">
                <a:pos x="T4" y="T5"/>
              </a:cxn>
              <a:cxn ang="0">
                <a:pos x="T6" y="T7"/>
              </a:cxn>
              <a:cxn ang="0">
                <a:pos x="T8" y="T9"/>
              </a:cxn>
              <a:cxn ang="0">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nvGrpSpPr>
          <p:cNvPr id="387079" name="Group 7"/>
          <p:cNvGrpSpPr>
            <a:grpSpLocks/>
          </p:cNvGrpSpPr>
          <p:nvPr/>
        </p:nvGrpSpPr>
        <p:grpSpPr bwMode="auto">
          <a:xfrm>
            <a:off x="0" y="6019800"/>
            <a:ext cx="10464800" cy="857250"/>
            <a:chOff x="0" y="3792"/>
            <a:chExt cx="4944" cy="540"/>
          </a:xfrm>
        </p:grpSpPr>
        <p:sp>
          <p:nvSpPr>
            <p:cNvPr id="387080" name="Freeform 8"/>
            <p:cNvSpPr>
              <a:spLocks/>
            </p:cNvSpPr>
            <p:nvPr userDrawn="1"/>
          </p:nvSpPr>
          <p:spPr bwMode="ltGray">
            <a:xfrm>
              <a:off x="1488" y="3792"/>
              <a:ext cx="3240" cy="536"/>
            </a:xfrm>
            <a:custGeom>
              <a:avLst/>
              <a:gdLst>
                <a:gd name="T0" fmla="*/ 3132 w 3240"/>
                <a:gd name="T1" fmla="*/ 469 h 536"/>
                <a:gd name="T2" fmla="*/ 2995 w 3240"/>
                <a:gd name="T3" fmla="*/ 395 h 536"/>
                <a:gd name="T4" fmla="*/ 2911 w 3240"/>
                <a:gd name="T5" fmla="*/ 375 h 536"/>
                <a:gd name="T6" fmla="*/ 2678 w 3240"/>
                <a:gd name="T7" fmla="*/ 228 h 536"/>
                <a:gd name="T8" fmla="*/ 2553 w 3240"/>
                <a:gd name="T9" fmla="*/ 74 h 536"/>
                <a:gd name="T10" fmla="*/ 2457 w 3240"/>
                <a:gd name="T11" fmla="*/ 7 h 536"/>
                <a:gd name="T12" fmla="*/ 2403 w 3240"/>
                <a:gd name="T13" fmla="*/ 47 h 536"/>
                <a:gd name="T14" fmla="*/ 2289 w 3240"/>
                <a:gd name="T15" fmla="*/ 74 h 536"/>
                <a:gd name="T16" fmla="*/ 2134 w 3240"/>
                <a:gd name="T17" fmla="*/ 74 h 536"/>
                <a:gd name="T18" fmla="*/ 2044 w 3240"/>
                <a:gd name="T19" fmla="*/ 128 h 536"/>
                <a:gd name="T20" fmla="*/ 1775 w 3240"/>
                <a:gd name="T21" fmla="*/ 222 h 536"/>
                <a:gd name="T22" fmla="*/ 1602 w 3240"/>
                <a:gd name="T23" fmla="*/ 181 h 536"/>
                <a:gd name="T24" fmla="*/ 1560 w 3240"/>
                <a:gd name="T25" fmla="*/ 101 h 536"/>
                <a:gd name="T26" fmla="*/ 1542 w 3240"/>
                <a:gd name="T27" fmla="*/ 87 h 536"/>
                <a:gd name="T28" fmla="*/ 1446 w 3240"/>
                <a:gd name="T29" fmla="*/ 60 h 536"/>
                <a:gd name="T30" fmla="*/ 1375 w 3240"/>
                <a:gd name="T31" fmla="*/ 74 h 536"/>
                <a:gd name="T32" fmla="*/ 1309 w 3240"/>
                <a:gd name="T33" fmla="*/ 87 h 536"/>
                <a:gd name="T34" fmla="*/ 1243 w 3240"/>
                <a:gd name="T35" fmla="*/ 13 h 536"/>
                <a:gd name="T36" fmla="*/ 1225 w 3240"/>
                <a:gd name="T37" fmla="*/ 0 h 536"/>
                <a:gd name="T38" fmla="*/ 1189 w 3240"/>
                <a:gd name="T39" fmla="*/ 0 h 536"/>
                <a:gd name="T40" fmla="*/ 1106 w 3240"/>
                <a:gd name="T41" fmla="*/ 34 h 536"/>
                <a:gd name="T42" fmla="*/ 1106 w 3240"/>
                <a:gd name="T43" fmla="*/ 34 h 536"/>
                <a:gd name="T44" fmla="*/ 1094 w 3240"/>
                <a:gd name="T45" fmla="*/ 40 h 536"/>
                <a:gd name="T46" fmla="*/ 1070 w 3240"/>
                <a:gd name="T47" fmla="*/ 54 h 536"/>
                <a:gd name="T48" fmla="*/ 1034 w 3240"/>
                <a:gd name="T49" fmla="*/ 74 h 536"/>
                <a:gd name="T50" fmla="*/ 1004 w 3240"/>
                <a:gd name="T51" fmla="*/ 74 h 536"/>
                <a:gd name="T52" fmla="*/ 986 w 3240"/>
                <a:gd name="T53" fmla="*/ 74 h 536"/>
                <a:gd name="T54" fmla="*/ 956 w 3240"/>
                <a:gd name="T55" fmla="*/ 81 h 536"/>
                <a:gd name="T56" fmla="*/ 920 w 3240"/>
                <a:gd name="T57" fmla="*/ 94 h 536"/>
                <a:gd name="T58" fmla="*/ 884 w 3240"/>
                <a:gd name="T59" fmla="*/ 107 h 536"/>
                <a:gd name="T60" fmla="*/ 843 w 3240"/>
                <a:gd name="T61" fmla="*/ 128 h 536"/>
                <a:gd name="T62" fmla="*/ 813 w 3240"/>
                <a:gd name="T63" fmla="*/ 141 h 536"/>
                <a:gd name="T64" fmla="*/ 789 w 3240"/>
                <a:gd name="T65" fmla="*/ 148 h 536"/>
                <a:gd name="T66" fmla="*/ 783 w 3240"/>
                <a:gd name="T67" fmla="*/ 154 h 536"/>
                <a:gd name="T68" fmla="*/ 556 w 3240"/>
                <a:gd name="T69" fmla="*/ 228 h 536"/>
                <a:gd name="T70" fmla="*/ 394 w 3240"/>
                <a:gd name="T71" fmla="*/ 294 h 536"/>
                <a:gd name="T72" fmla="*/ 107 w 3240"/>
                <a:gd name="T73" fmla="*/ 462 h 536"/>
                <a:gd name="T74" fmla="*/ 0 w 3240"/>
                <a:gd name="T75" fmla="*/ 536 h 536"/>
                <a:gd name="T76" fmla="*/ 3240 w 3240"/>
                <a:gd name="T77" fmla="*/ 536 h 536"/>
                <a:gd name="T78" fmla="*/ 3132 w 3240"/>
                <a:gd name="T79" fmla="*/ 469 h 536"/>
                <a:gd name="T80" fmla="*/ 3132 w 3240"/>
                <a:gd name="T81" fmla="*/ 469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close/>
                </a:path>
              </a:pathLst>
            </a:custGeom>
            <a:gradFill rotWithShape="0">
              <a:gsLst>
                <a:gs pos="0">
                  <a:schemeClr val="bg2">
                    <a:gamma/>
                    <a:tint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nvGrpSpPr>
            <p:cNvPr id="387081" name="Group 9"/>
            <p:cNvGrpSpPr>
              <a:grpSpLocks/>
            </p:cNvGrpSpPr>
            <p:nvPr userDrawn="1"/>
          </p:nvGrpSpPr>
          <p:grpSpPr bwMode="auto">
            <a:xfrm>
              <a:off x="2486" y="3792"/>
              <a:ext cx="2458" cy="540"/>
              <a:chOff x="2486" y="3792"/>
              <a:chExt cx="2458" cy="540"/>
            </a:xfrm>
          </p:grpSpPr>
          <p:sp>
            <p:nvSpPr>
              <p:cNvPr id="387082" name="Freeform 10"/>
              <p:cNvSpPr>
                <a:spLocks/>
              </p:cNvSpPr>
              <p:nvPr userDrawn="1"/>
            </p:nvSpPr>
            <p:spPr bwMode="ltGray">
              <a:xfrm>
                <a:off x="3948" y="3799"/>
                <a:ext cx="996" cy="533"/>
              </a:xfrm>
              <a:custGeom>
                <a:avLst/>
                <a:gdLst>
                  <a:gd name="T0" fmla="*/ 636 w 996"/>
                  <a:gd name="T1" fmla="*/ 373 h 533"/>
                  <a:gd name="T2" fmla="*/ 495 w 996"/>
                  <a:gd name="T3" fmla="*/ 370 h 533"/>
                  <a:gd name="T4" fmla="*/ 280 w 996"/>
                  <a:gd name="T5" fmla="*/ 249 h 533"/>
                  <a:gd name="T6" fmla="*/ 127 w 996"/>
                  <a:gd name="T7" fmla="*/ 66 h 533"/>
                  <a:gd name="T8" fmla="*/ 0 w 996"/>
                  <a:gd name="T9" fmla="*/ 0 h 533"/>
                  <a:gd name="T10" fmla="*/ 22 w 996"/>
                  <a:gd name="T11" fmla="*/ 26 h 533"/>
                  <a:gd name="T12" fmla="*/ 0 w 996"/>
                  <a:gd name="T13" fmla="*/ 65 h 533"/>
                  <a:gd name="T14" fmla="*/ 30 w 996"/>
                  <a:gd name="T15" fmla="*/ 119 h 533"/>
                  <a:gd name="T16" fmla="*/ 75 w 996"/>
                  <a:gd name="T17" fmla="*/ 243 h 533"/>
                  <a:gd name="T18" fmla="*/ 45 w 996"/>
                  <a:gd name="T19" fmla="*/ 422 h 533"/>
                  <a:gd name="T20" fmla="*/ 200 w 996"/>
                  <a:gd name="T21" fmla="*/ 329 h 533"/>
                  <a:gd name="T22" fmla="*/ 612 w 996"/>
                  <a:gd name="T23" fmla="*/ 533 h 533"/>
                  <a:gd name="T24" fmla="*/ 996 w 996"/>
                  <a:gd name="T25" fmla="*/ 529 h 533"/>
                  <a:gd name="T26" fmla="*/ 828 w 996"/>
                  <a:gd name="T27" fmla="*/ 473 h 533"/>
                  <a:gd name="T28" fmla="*/ 636 w 996"/>
                  <a:gd name="T29" fmla="*/ 373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83" name="Freeform 11"/>
              <p:cNvSpPr>
                <a:spLocks/>
              </p:cNvSpPr>
              <p:nvPr userDrawn="1"/>
            </p:nvSpPr>
            <p:spPr bwMode="ltGray">
              <a:xfrm>
                <a:off x="2677" y="3792"/>
                <a:ext cx="186" cy="395"/>
              </a:xfrm>
              <a:custGeom>
                <a:avLst/>
                <a:gdLst>
                  <a:gd name="T0" fmla="*/ 36 w 186"/>
                  <a:gd name="T1" fmla="*/ 0 h 353"/>
                  <a:gd name="T2" fmla="*/ 54 w 186"/>
                  <a:gd name="T3" fmla="*/ 18 h 353"/>
                  <a:gd name="T4" fmla="*/ 24 w 186"/>
                  <a:gd name="T5" fmla="*/ 30 h 353"/>
                  <a:gd name="T6" fmla="*/ 18 w 186"/>
                  <a:gd name="T7" fmla="*/ 66 h 353"/>
                  <a:gd name="T8" fmla="*/ 42 w 186"/>
                  <a:gd name="T9" fmla="*/ 114 h 353"/>
                  <a:gd name="T10" fmla="*/ 48 w 186"/>
                  <a:gd name="T11" fmla="*/ 162 h 353"/>
                  <a:gd name="T12" fmla="*/ 0 w 186"/>
                  <a:gd name="T13" fmla="*/ 353 h 353"/>
                  <a:gd name="T14" fmla="*/ 54 w 186"/>
                  <a:gd name="T15" fmla="*/ 233 h 353"/>
                  <a:gd name="T16" fmla="*/ 84 w 186"/>
                  <a:gd name="T17" fmla="*/ 216 h 353"/>
                  <a:gd name="T18" fmla="*/ 126 w 186"/>
                  <a:gd name="T19" fmla="*/ 126 h 353"/>
                  <a:gd name="T20" fmla="*/ 144 w 186"/>
                  <a:gd name="T21" fmla="*/ 120 h 353"/>
                  <a:gd name="T22" fmla="*/ 144 w 186"/>
                  <a:gd name="T23" fmla="*/ 90 h 353"/>
                  <a:gd name="T24" fmla="*/ 186 w 186"/>
                  <a:gd name="T25" fmla="*/ 66 h 353"/>
                  <a:gd name="T26" fmla="*/ 162 w 186"/>
                  <a:gd name="T27" fmla="*/ 60 h 353"/>
                  <a:gd name="T28" fmla="*/ 36 w 186"/>
                  <a:gd name="T29" fmla="*/ 0 h 353"/>
                  <a:gd name="T30" fmla="*/ 36 w 186"/>
                  <a:gd name="T31"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84" name="Freeform 12"/>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85" name="Freeform 13"/>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6 h 66"/>
                  <a:gd name="T8" fmla="*/ 6 w 155"/>
                  <a:gd name="T9" fmla="*/ 18 h 66"/>
                  <a:gd name="T10" fmla="*/ 0 w 155"/>
                  <a:gd name="T11" fmla="*/ 24 h 66"/>
                  <a:gd name="T12" fmla="*/ 78 w 155"/>
                  <a:gd name="T13" fmla="*/ 60 h 66"/>
                  <a:gd name="T14" fmla="*/ 96 w 155"/>
                  <a:gd name="T15" fmla="*/ 42 h 66"/>
                  <a:gd name="T16" fmla="*/ 155 w 155"/>
                  <a:gd name="T17" fmla="*/ 66 h 66"/>
                  <a:gd name="T18" fmla="*/ 126 w 155"/>
                  <a:gd name="T19" fmla="*/ 24 h 66"/>
                  <a:gd name="T20" fmla="*/ 149 w 155"/>
                  <a:gd name="T21" fmla="*/ 0 h 66"/>
                  <a:gd name="T22" fmla="*/ 114 w 155"/>
                  <a:gd name="T23" fmla="*/ 0 h 66"/>
                  <a:gd name="T24" fmla="*/ 114 w 155"/>
                  <a:gd name="T25"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86" name="Freeform 14"/>
              <p:cNvSpPr>
                <a:spLocks/>
              </p:cNvSpPr>
              <p:nvPr userDrawn="1"/>
            </p:nvSpPr>
            <p:spPr bwMode="ltGray">
              <a:xfrm>
                <a:off x="2486" y="3859"/>
                <a:ext cx="42" cy="81"/>
              </a:xfrm>
              <a:custGeom>
                <a:avLst/>
                <a:gdLst>
                  <a:gd name="T0" fmla="*/ 6 w 42"/>
                  <a:gd name="T1" fmla="*/ 36 h 72"/>
                  <a:gd name="T2" fmla="*/ 0 w 42"/>
                  <a:gd name="T3" fmla="*/ 18 h 72"/>
                  <a:gd name="T4" fmla="*/ 12 w 42"/>
                  <a:gd name="T5" fmla="*/ 6 h 72"/>
                  <a:gd name="T6" fmla="*/ 0 w 42"/>
                  <a:gd name="T7" fmla="*/ 6 h 72"/>
                  <a:gd name="T8" fmla="*/ 12 w 42"/>
                  <a:gd name="T9" fmla="*/ 6 h 72"/>
                  <a:gd name="T10" fmla="*/ 24 w 42"/>
                  <a:gd name="T11" fmla="*/ 6 h 72"/>
                  <a:gd name="T12" fmla="*/ 36 w 42"/>
                  <a:gd name="T13" fmla="*/ 6 h 72"/>
                  <a:gd name="T14" fmla="*/ 42 w 42"/>
                  <a:gd name="T15" fmla="*/ 0 h 72"/>
                  <a:gd name="T16" fmla="*/ 30 w 42"/>
                  <a:gd name="T17" fmla="*/ 18 h 72"/>
                  <a:gd name="T18" fmla="*/ 42 w 42"/>
                  <a:gd name="T19" fmla="*/ 48 h 72"/>
                  <a:gd name="T20" fmla="*/ 12 w 42"/>
                  <a:gd name="T21" fmla="*/ 72 h 72"/>
                  <a:gd name="T22" fmla="*/ 6 w 42"/>
                  <a:gd name="T23" fmla="*/ 36 h 72"/>
                  <a:gd name="T24" fmla="*/ 6 w 42"/>
                  <a:gd name="T25"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7087" name="Freeform 15"/>
            <p:cNvSpPr>
              <a:spLocks/>
            </p:cNvSpPr>
            <p:nvPr userDrawn="1"/>
          </p:nvSpPr>
          <p:spPr bwMode="ltGray">
            <a:xfrm>
              <a:off x="0" y="3792"/>
              <a:ext cx="3976" cy="535"/>
            </a:xfrm>
            <a:custGeom>
              <a:avLst/>
              <a:gdLst>
                <a:gd name="T0" fmla="*/ 3976 w 3976"/>
                <a:gd name="T1" fmla="*/ 527 h 527"/>
                <a:gd name="T2" fmla="*/ 3970 w 3976"/>
                <a:gd name="T3" fmla="*/ 527 h 527"/>
                <a:gd name="T4" fmla="*/ 3844 w 3976"/>
                <a:gd name="T5" fmla="*/ 509 h 527"/>
                <a:gd name="T6" fmla="*/ 2487 w 3976"/>
                <a:gd name="T7" fmla="*/ 305 h 527"/>
                <a:gd name="T8" fmla="*/ 2039 w 3976"/>
                <a:gd name="T9" fmla="*/ 36 h 527"/>
                <a:gd name="T10" fmla="*/ 1907 w 3976"/>
                <a:gd name="T11" fmla="*/ 24 h 527"/>
                <a:gd name="T12" fmla="*/ 1883 w 3976"/>
                <a:gd name="T13" fmla="*/ 54 h 527"/>
                <a:gd name="T14" fmla="*/ 1859 w 3976"/>
                <a:gd name="T15" fmla="*/ 54 h 527"/>
                <a:gd name="T16" fmla="*/ 1830 w 3976"/>
                <a:gd name="T17" fmla="*/ 30 h 527"/>
                <a:gd name="T18" fmla="*/ 1704 w 3976"/>
                <a:gd name="T19" fmla="*/ 102 h 527"/>
                <a:gd name="T20" fmla="*/ 1608 w 3976"/>
                <a:gd name="T21" fmla="*/ 126 h 527"/>
                <a:gd name="T22" fmla="*/ 1561 w 3976"/>
                <a:gd name="T23" fmla="*/ 132 h 527"/>
                <a:gd name="T24" fmla="*/ 1495 w 3976"/>
                <a:gd name="T25" fmla="*/ 102 h 527"/>
                <a:gd name="T26" fmla="*/ 1357 w 3976"/>
                <a:gd name="T27" fmla="*/ 126 h 527"/>
                <a:gd name="T28" fmla="*/ 1285 w 3976"/>
                <a:gd name="T29" fmla="*/ 24 h 527"/>
                <a:gd name="T30" fmla="*/ 1280 w 3976"/>
                <a:gd name="T31" fmla="*/ 18 h 527"/>
                <a:gd name="T32" fmla="*/ 1262 w 3976"/>
                <a:gd name="T33" fmla="*/ 12 h 527"/>
                <a:gd name="T34" fmla="*/ 1238 w 3976"/>
                <a:gd name="T35" fmla="*/ 6 h 527"/>
                <a:gd name="T36" fmla="*/ 1220 w 3976"/>
                <a:gd name="T37" fmla="*/ 0 h 527"/>
                <a:gd name="T38" fmla="*/ 1196 w 3976"/>
                <a:gd name="T39" fmla="*/ 0 h 527"/>
                <a:gd name="T40" fmla="*/ 1166 w 3976"/>
                <a:gd name="T41" fmla="*/ 0 h 527"/>
                <a:gd name="T42" fmla="*/ 1142 w 3976"/>
                <a:gd name="T43" fmla="*/ 0 h 527"/>
                <a:gd name="T44" fmla="*/ 1136 w 3976"/>
                <a:gd name="T45" fmla="*/ 0 h 527"/>
                <a:gd name="T46" fmla="*/ 1130 w 3976"/>
                <a:gd name="T47" fmla="*/ 0 h 527"/>
                <a:gd name="T48" fmla="*/ 1124 w 3976"/>
                <a:gd name="T49" fmla="*/ 6 h 527"/>
                <a:gd name="T50" fmla="*/ 1118 w 3976"/>
                <a:gd name="T51" fmla="*/ 12 h 527"/>
                <a:gd name="T52" fmla="*/ 1100 w 3976"/>
                <a:gd name="T53" fmla="*/ 18 h 527"/>
                <a:gd name="T54" fmla="*/ 1088 w 3976"/>
                <a:gd name="T55" fmla="*/ 18 h 527"/>
                <a:gd name="T56" fmla="*/ 1070 w 3976"/>
                <a:gd name="T57" fmla="*/ 24 h 527"/>
                <a:gd name="T58" fmla="*/ 1052 w 3976"/>
                <a:gd name="T59" fmla="*/ 30 h 527"/>
                <a:gd name="T60" fmla="*/ 1034 w 3976"/>
                <a:gd name="T61" fmla="*/ 36 h 527"/>
                <a:gd name="T62" fmla="*/ 1028 w 3976"/>
                <a:gd name="T63" fmla="*/ 42 h 527"/>
                <a:gd name="T64" fmla="*/ 969 w 3976"/>
                <a:gd name="T65" fmla="*/ 60 h 527"/>
                <a:gd name="T66" fmla="*/ 921 w 3976"/>
                <a:gd name="T67" fmla="*/ 72 h 527"/>
                <a:gd name="T68" fmla="*/ 855 w 3976"/>
                <a:gd name="T69" fmla="*/ 48 h 527"/>
                <a:gd name="T70" fmla="*/ 825 w 3976"/>
                <a:gd name="T71" fmla="*/ 48 h 527"/>
                <a:gd name="T72" fmla="*/ 759 w 3976"/>
                <a:gd name="T73" fmla="*/ 72 h 527"/>
                <a:gd name="T74" fmla="*/ 735 w 3976"/>
                <a:gd name="T75" fmla="*/ 72 h 527"/>
                <a:gd name="T76" fmla="*/ 706 w 3976"/>
                <a:gd name="T77" fmla="*/ 60 h 527"/>
                <a:gd name="T78" fmla="*/ 640 w 3976"/>
                <a:gd name="T79" fmla="*/ 60 h 527"/>
                <a:gd name="T80" fmla="*/ 544 w 3976"/>
                <a:gd name="T81" fmla="*/ 72 h 527"/>
                <a:gd name="T82" fmla="*/ 389 w 3976"/>
                <a:gd name="T83" fmla="*/ 18 h 527"/>
                <a:gd name="T84" fmla="*/ 323 w 3976"/>
                <a:gd name="T85" fmla="*/ 60 h 527"/>
                <a:gd name="T86" fmla="*/ 317 w 3976"/>
                <a:gd name="T87" fmla="*/ 60 h 527"/>
                <a:gd name="T88" fmla="*/ 305 w 3976"/>
                <a:gd name="T89" fmla="*/ 72 h 527"/>
                <a:gd name="T90" fmla="*/ 287 w 3976"/>
                <a:gd name="T91" fmla="*/ 78 h 527"/>
                <a:gd name="T92" fmla="*/ 263 w 3976"/>
                <a:gd name="T93" fmla="*/ 90 h 527"/>
                <a:gd name="T94" fmla="*/ 203 w 3976"/>
                <a:gd name="T95" fmla="*/ 120 h 527"/>
                <a:gd name="T96" fmla="*/ 149 w 3976"/>
                <a:gd name="T97" fmla="*/ 150 h 527"/>
                <a:gd name="T98" fmla="*/ 78 w 3976"/>
                <a:gd name="T99" fmla="*/ 168 h 527"/>
                <a:gd name="T100" fmla="*/ 0 w 3976"/>
                <a:gd name="T101" fmla="*/ 180 h 527"/>
                <a:gd name="T102" fmla="*/ 0 w 3976"/>
                <a:gd name="T103" fmla="*/ 527 h 527"/>
                <a:gd name="T104" fmla="*/ 1010 w 3976"/>
                <a:gd name="T105" fmla="*/ 527 h 527"/>
                <a:gd name="T106" fmla="*/ 3725 w 3976"/>
                <a:gd name="T107" fmla="*/ 527 h 527"/>
                <a:gd name="T108" fmla="*/ 3976 w 3976"/>
                <a:gd name="T109" fmla="*/ 527 h 527"/>
                <a:gd name="T110" fmla="*/ 3976 w 3976"/>
                <a:gd name="T111" fmla="*/ 527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close/>
                </a:path>
              </a:pathLst>
            </a:custGeom>
            <a:gradFill rotWithShape="0">
              <a:gsLst>
                <a:gs pos="0">
                  <a:schemeClr val="bg2">
                    <a:gamma/>
                    <a:tint val="75686"/>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grpSp>
        <p:nvGrpSpPr>
          <p:cNvPr id="387088" name="Group 16"/>
          <p:cNvGrpSpPr>
            <a:grpSpLocks/>
          </p:cNvGrpSpPr>
          <p:nvPr/>
        </p:nvGrpSpPr>
        <p:grpSpPr bwMode="auto">
          <a:xfrm>
            <a:off x="836085" y="6021388"/>
            <a:ext cx="7579783" cy="849312"/>
            <a:chOff x="395" y="3793"/>
            <a:chExt cx="3581" cy="535"/>
          </a:xfrm>
        </p:grpSpPr>
        <p:sp>
          <p:nvSpPr>
            <p:cNvPr id="387089" name="Freeform 17"/>
            <p:cNvSpPr>
              <a:spLocks/>
            </p:cNvSpPr>
            <p:nvPr/>
          </p:nvSpPr>
          <p:spPr bwMode="auto">
            <a:xfrm>
              <a:off x="1196" y="3793"/>
              <a:ext cx="365" cy="291"/>
            </a:xfrm>
            <a:custGeom>
              <a:avLst/>
              <a:gdLst>
                <a:gd name="T0" fmla="*/ 24 w 365"/>
                <a:gd name="T1" fmla="*/ 24 h 287"/>
                <a:gd name="T2" fmla="*/ 0 w 365"/>
                <a:gd name="T3" fmla="*/ 60 h 287"/>
                <a:gd name="T4" fmla="*/ 66 w 365"/>
                <a:gd name="T5" fmla="*/ 108 h 287"/>
                <a:gd name="T6" fmla="*/ 143 w 365"/>
                <a:gd name="T7" fmla="*/ 180 h 287"/>
                <a:gd name="T8" fmla="*/ 191 w 365"/>
                <a:gd name="T9" fmla="*/ 168 h 287"/>
                <a:gd name="T10" fmla="*/ 341 w 365"/>
                <a:gd name="T11" fmla="*/ 287 h 287"/>
                <a:gd name="T12" fmla="*/ 305 w 365"/>
                <a:gd name="T13" fmla="*/ 174 h 287"/>
                <a:gd name="T14" fmla="*/ 365 w 365"/>
                <a:gd name="T15" fmla="*/ 132 h 287"/>
                <a:gd name="T16" fmla="*/ 359 w 365"/>
                <a:gd name="T17" fmla="*/ 126 h 287"/>
                <a:gd name="T18" fmla="*/ 335 w 365"/>
                <a:gd name="T19" fmla="*/ 114 h 287"/>
                <a:gd name="T20" fmla="*/ 299 w 365"/>
                <a:gd name="T21" fmla="*/ 90 h 287"/>
                <a:gd name="T22" fmla="*/ 257 w 365"/>
                <a:gd name="T23" fmla="*/ 72 h 287"/>
                <a:gd name="T24" fmla="*/ 215 w 365"/>
                <a:gd name="T25" fmla="*/ 54 h 287"/>
                <a:gd name="T26" fmla="*/ 173 w 365"/>
                <a:gd name="T27" fmla="*/ 36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90" name="Freeform 18"/>
            <p:cNvSpPr>
              <a:spLocks/>
            </p:cNvSpPr>
            <p:nvPr/>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91" name="Freeform 19"/>
            <p:cNvSpPr>
              <a:spLocks/>
            </p:cNvSpPr>
            <p:nvPr/>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0 h 60"/>
                <a:gd name="T16" fmla="*/ 65 w 71"/>
                <a:gd name="T17" fmla="*/ 42 h 60"/>
                <a:gd name="T18" fmla="*/ 71 w 71"/>
                <a:gd name="T19" fmla="*/ 54 h 60"/>
                <a:gd name="T20" fmla="*/ 71 w 71"/>
                <a:gd name="T21" fmla="*/ 60 h 60"/>
                <a:gd name="T22" fmla="*/ 59 w 71"/>
                <a:gd name="T23" fmla="*/ 54 h 60"/>
                <a:gd name="T24" fmla="*/ 47 w 71"/>
                <a:gd name="T25" fmla="*/ 42 h 60"/>
                <a:gd name="T26" fmla="*/ 23 w 71"/>
                <a:gd name="T27" fmla="*/ 30 h 60"/>
                <a:gd name="T28" fmla="*/ 23 w 71"/>
                <a:gd name="T29" fmla="*/ 36 h 60"/>
                <a:gd name="T30" fmla="*/ 18 w 71"/>
                <a:gd name="T31" fmla="*/ 42 h 60"/>
                <a:gd name="T32" fmla="*/ 12 w 71"/>
                <a:gd name="T33" fmla="*/ 48 h 60"/>
                <a:gd name="T34" fmla="*/ 6 w 71"/>
                <a:gd name="T35" fmla="*/ 48 h 60"/>
                <a:gd name="T36" fmla="*/ 6 w 71"/>
                <a:gd name="T37" fmla="*/ 48 h 60"/>
                <a:gd name="T38" fmla="*/ 6 w 71"/>
                <a:gd name="T39" fmla="*/ 36 h 60"/>
                <a:gd name="T40" fmla="*/ 0 w 71"/>
                <a:gd name="T41" fmla="*/ 18 h 60"/>
                <a:gd name="T42" fmla="*/ 0 w 71"/>
                <a:gd name="T43" fmla="*/ 1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92" name="Freeform 20"/>
            <p:cNvSpPr>
              <a:spLocks/>
            </p:cNvSpPr>
            <p:nvPr/>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4 h 162"/>
                <a:gd name="T10" fmla="*/ 96 w 161"/>
                <a:gd name="T11" fmla="*/ 60 h 162"/>
                <a:gd name="T12" fmla="*/ 102 w 161"/>
                <a:gd name="T13" fmla="*/ 72 h 162"/>
                <a:gd name="T14" fmla="*/ 108 w 161"/>
                <a:gd name="T15" fmla="*/ 84 h 162"/>
                <a:gd name="T16" fmla="*/ 120 w 161"/>
                <a:gd name="T17" fmla="*/ 96 h 162"/>
                <a:gd name="T18" fmla="*/ 143 w 161"/>
                <a:gd name="T19" fmla="*/ 114 h 162"/>
                <a:gd name="T20" fmla="*/ 155 w 161"/>
                <a:gd name="T21" fmla="*/ 138 h 162"/>
                <a:gd name="T22" fmla="*/ 161 w 161"/>
                <a:gd name="T23" fmla="*/ 156 h 162"/>
                <a:gd name="T24" fmla="*/ 161 w 161"/>
                <a:gd name="T25" fmla="*/ 162 h 162"/>
                <a:gd name="T26" fmla="*/ 96 w 161"/>
                <a:gd name="T27" fmla="*/ 102 h 162"/>
                <a:gd name="T28" fmla="*/ 30 w 161"/>
                <a:gd name="T29" fmla="*/ 54 h 162"/>
                <a:gd name="T30" fmla="*/ 0 w 161"/>
                <a:gd name="T31" fmla="*/ 0 h 162"/>
                <a:gd name="T32" fmla="*/ 30 w 161"/>
                <a:gd name="T33" fmla="*/ 0 h 162"/>
                <a:gd name="T34" fmla="*/ 30 w 161"/>
                <a:gd name="T35"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93" name="Freeform 21"/>
            <p:cNvSpPr>
              <a:spLocks/>
            </p:cNvSpPr>
            <p:nvPr/>
          </p:nvSpPr>
          <p:spPr bwMode="auto">
            <a:xfrm>
              <a:off x="706" y="3854"/>
              <a:ext cx="59" cy="61"/>
            </a:xfrm>
            <a:custGeom>
              <a:avLst/>
              <a:gdLst>
                <a:gd name="T0" fmla="*/ 59 w 59"/>
                <a:gd name="T1" fmla="*/ 6 h 60"/>
                <a:gd name="T2" fmla="*/ 41 w 59"/>
                <a:gd name="T3" fmla="*/ 30 h 60"/>
                <a:gd name="T4" fmla="*/ 41 w 59"/>
                <a:gd name="T5" fmla="*/ 36 h 60"/>
                <a:gd name="T6" fmla="*/ 47 w 59"/>
                <a:gd name="T7" fmla="*/ 42 h 60"/>
                <a:gd name="T8" fmla="*/ 53 w 59"/>
                <a:gd name="T9" fmla="*/ 54 h 60"/>
                <a:gd name="T10" fmla="*/ 53 w 59"/>
                <a:gd name="T11" fmla="*/ 60 h 60"/>
                <a:gd name="T12" fmla="*/ 47 w 59"/>
                <a:gd name="T13" fmla="*/ 54 h 60"/>
                <a:gd name="T14" fmla="*/ 35 w 59"/>
                <a:gd name="T15" fmla="*/ 48 h 60"/>
                <a:gd name="T16" fmla="*/ 23 w 59"/>
                <a:gd name="T17" fmla="*/ 36 h 60"/>
                <a:gd name="T18" fmla="*/ 17 w 59"/>
                <a:gd name="T19" fmla="*/ 30 h 60"/>
                <a:gd name="T20" fmla="*/ 0 w 59"/>
                <a:gd name="T21" fmla="*/ 0 h 60"/>
                <a:gd name="T22" fmla="*/ 59 w 59"/>
                <a:gd name="T23" fmla="*/ 6 h 60"/>
                <a:gd name="T24" fmla="*/ 59 w 59"/>
                <a:gd name="T25" fmla="*/ 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94" name="Freeform 22"/>
            <p:cNvSpPr>
              <a:spLocks/>
            </p:cNvSpPr>
            <p:nvPr/>
          </p:nvSpPr>
          <p:spPr bwMode="auto">
            <a:xfrm>
              <a:off x="395" y="3811"/>
              <a:ext cx="245" cy="207"/>
            </a:xfrm>
            <a:custGeom>
              <a:avLst/>
              <a:gdLst>
                <a:gd name="T0" fmla="*/ 233 w 245"/>
                <a:gd name="T1" fmla="*/ 36 h 204"/>
                <a:gd name="T2" fmla="*/ 245 w 245"/>
                <a:gd name="T3" fmla="*/ 42 h 204"/>
                <a:gd name="T4" fmla="*/ 209 w 245"/>
                <a:gd name="T5" fmla="*/ 84 h 204"/>
                <a:gd name="T6" fmla="*/ 143 w 245"/>
                <a:gd name="T7" fmla="*/ 132 h 204"/>
                <a:gd name="T8" fmla="*/ 167 w 245"/>
                <a:gd name="T9" fmla="*/ 156 h 204"/>
                <a:gd name="T10" fmla="*/ 179 w 245"/>
                <a:gd name="T11" fmla="*/ 204 h 204"/>
                <a:gd name="T12" fmla="*/ 77 w 245"/>
                <a:gd name="T13" fmla="*/ 132 h 204"/>
                <a:gd name="T14" fmla="*/ 47 w 245"/>
                <a:gd name="T15" fmla="*/ 84 h 204"/>
                <a:gd name="T16" fmla="*/ 89 w 245"/>
                <a:gd name="T17" fmla="*/ 66 h 204"/>
                <a:gd name="T18" fmla="*/ 59 w 245"/>
                <a:gd name="T19" fmla="*/ 36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36 h 204"/>
                <a:gd name="T50" fmla="*/ 233 w 245"/>
                <a:gd name="T51" fmla="*/ 36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7095" name="Rectangle 23"/>
          <p:cNvSpPr>
            <a:spLocks noGrp="1" noChangeArrowheads="1"/>
          </p:cNvSpPr>
          <p:nvPr>
            <p:ph type="title"/>
          </p:nvPr>
        </p:nvSpPr>
        <p:spPr bwMode="auto">
          <a:xfrm>
            <a:off x="609600" y="228600"/>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de-DE" altLang="de-DE"/>
              <a:t>Titelmasterformat durch Klicken bearbeiten</a:t>
            </a:r>
          </a:p>
        </p:txBody>
      </p:sp>
      <p:sp>
        <p:nvSpPr>
          <p:cNvPr id="387096" name="Rectangle 24"/>
          <p:cNvSpPr>
            <a:spLocks noGrp="1" noChangeArrowheads="1"/>
          </p:cNvSpPr>
          <p:nvPr>
            <p:ph type="body" idx="1"/>
          </p:nvPr>
        </p:nvSpPr>
        <p:spPr bwMode="auto">
          <a:xfrm>
            <a:off x="609600" y="1600200"/>
            <a:ext cx="109728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de-DE"/>
              <a:t>Textmasterformate durch Klicken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sp>
        <p:nvSpPr>
          <p:cNvPr id="387097" name="Rectangle 25"/>
          <p:cNvSpPr>
            <a:spLocks noGrp="1" noChangeArrowheads="1"/>
          </p:cNvSpPr>
          <p:nvPr>
            <p:ph type="dt" sz="half" idx="2"/>
          </p:nvPr>
        </p:nvSpPr>
        <p:spPr bwMode="auto">
          <a:xfrm>
            <a:off x="609600" y="6248400"/>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effectLst>
                  <a:outerShdw blurRad="38100" dist="38100" dir="2700000" algn="tl">
                    <a:srgbClr val="000000"/>
                  </a:outerShdw>
                </a:effectLst>
              </a:defRPr>
            </a:lvl1pPr>
          </a:lstStyle>
          <a:p>
            <a:endParaRPr lang="de-DE" altLang="de-DE"/>
          </a:p>
        </p:txBody>
      </p:sp>
      <p:sp>
        <p:nvSpPr>
          <p:cNvPr id="387098" name="Rectangle 26"/>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a:effectLst>
                  <a:outerShdw blurRad="38100" dist="38100" dir="2700000" algn="tl">
                    <a:srgbClr val="000000"/>
                  </a:outerShdw>
                </a:effectLst>
              </a:defRPr>
            </a:lvl1pPr>
          </a:lstStyle>
          <a:p>
            <a:endParaRPr lang="de-DE" altLang="de-DE"/>
          </a:p>
        </p:txBody>
      </p:sp>
      <p:sp>
        <p:nvSpPr>
          <p:cNvPr id="387099" name="Rectangle 27"/>
          <p:cNvSpPr>
            <a:spLocks noGrp="1" noChangeArrowheads="1"/>
          </p:cNvSpPr>
          <p:nvPr>
            <p:ph type="sldNum" sz="quarter" idx="4"/>
          </p:nvPr>
        </p:nvSpPr>
        <p:spPr bwMode="auto">
          <a:xfrm>
            <a:off x="8737600" y="6248400"/>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effectLst>
                  <a:outerShdw blurRad="38100" dist="38100" dir="2700000" algn="tl">
                    <a:srgbClr val="000000"/>
                  </a:outerShdw>
                </a:effectLst>
              </a:defRPr>
            </a:lvl1pPr>
          </a:lstStyle>
          <a:p>
            <a:fld id="{DC9EB4DE-ACDA-47F1-AE60-8C37F0BAC671}" type="slidenum">
              <a:rPr lang="de-DE" altLang="de-DE"/>
              <a:pPr/>
              <a:t>‹Nr.›</a:t>
            </a:fld>
            <a:endParaRPr lang="de-DE" altLang="de-DE"/>
          </a:p>
        </p:txBody>
      </p:sp>
    </p:spTree>
    <p:extLst>
      <p:ext uri="{BB962C8B-B14F-4D97-AF65-F5344CB8AC3E}">
        <p14:creationId xmlns:p14="http://schemas.microsoft.com/office/powerpoint/2010/main" val="2330122461"/>
      </p:ext>
    </p:extLst>
  </p:cSld>
  <p:clrMap bg1="dk2" tx1="lt1" bg2="dk1" tx2="lt2" accent1="accent1" accent2="accent2" accent3="accent3" accent4="accent4" accent5="accent5" accent6="accent6" hlink="hlink" folHlink="folHlink"/>
  <p:sldLayoutIdLst>
    <p:sldLayoutId id="2147483661" r:id="rId1"/>
  </p:sldLayoutIdLst>
  <p:txStyles>
    <p:titleStyle>
      <a:lvl1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1" fontAlgn="base" hangingPunct="1">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2" name="Rectangle 2"/>
          <p:cNvSpPr>
            <a:spLocks noGrp="1" noChangeArrowheads="1"/>
          </p:cNvSpPr>
          <p:nvPr>
            <p:ph type="ctrTitle"/>
          </p:nvPr>
        </p:nvSpPr>
        <p:spPr>
          <a:xfrm>
            <a:off x="191344" y="260648"/>
            <a:ext cx="11233248" cy="1200329"/>
          </a:xfrm>
        </p:spPr>
        <p:txBody>
          <a:bodyPr wrap="square">
            <a:spAutoFit/>
          </a:bodyPr>
          <a:lstStyle/>
          <a:p>
            <a:pPr algn="l"/>
            <a:r>
              <a:rPr lang="de-CH" altLang="de-DE" sz="7200" dirty="0">
                <a:solidFill>
                  <a:schemeClr val="tx1"/>
                </a:solidFill>
                <a:effectLst/>
                <a:latin typeface="Univers LT Std 47 Cn Lt" pitchFamily="34" charset="0"/>
              </a:rPr>
              <a:t>Das menschliche Desaster</a:t>
            </a:r>
            <a:endParaRPr lang="de-DE" altLang="de-DE" sz="7200" dirty="0">
              <a:solidFill>
                <a:schemeClr val="tx1"/>
              </a:solidFill>
              <a:effectLst/>
              <a:latin typeface="Univers LT Std 47 Cn Lt" pitchFamily="34" charset="0"/>
            </a:endParaRPr>
          </a:p>
        </p:txBody>
      </p:sp>
      <p:sp>
        <p:nvSpPr>
          <p:cNvPr id="409603" name="Rectangle 3"/>
          <p:cNvSpPr>
            <a:spLocks noGrp="1" noChangeArrowheads="1"/>
          </p:cNvSpPr>
          <p:nvPr>
            <p:ph type="subTitle" idx="1"/>
          </p:nvPr>
        </p:nvSpPr>
        <p:spPr>
          <a:xfrm>
            <a:off x="2639616" y="2564904"/>
            <a:ext cx="7993971" cy="1151084"/>
          </a:xfrm>
        </p:spPr>
        <p:txBody>
          <a:bodyPr wrap="square">
            <a:spAutoFit/>
          </a:bodyPr>
          <a:lstStyle/>
          <a:p>
            <a:pPr algn="r"/>
            <a:r>
              <a:rPr lang="de-DE" altLang="de-DE" sz="4000" dirty="0">
                <a:effectLst/>
                <a:latin typeface="Univers LT Std 47 Cn Lt" pitchFamily="34" charset="0"/>
              </a:rPr>
              <a:t>Serie:     </a:t>
            </a:r>
            <a:r>
              <a:rPr lang="de-CH" altLang="de-DE" sz="4000" dirty="0">
                <a:effectLst/>
                <a:latin typeface="Univers LT Std 47 Cn Lt" pitchFamily="34" charset="0"/>
              </a:rPr>
              <a:t>Die überraschende Wende (1/3)</a:t>
            </a:r>
          </a:p>
          <a:p>
            <a:pPr algn="l"/>
            <a:r>
              <a:rPr lang="de-CH" altLang="de-DE" sz="2400" dirty="0">
                <a:effectLst/>
                <a:latin typeface="Univers LT Std 47 Cn Lt" pitchFamily="34" charset="0"/>
              </a:rPr>
              <a:t>                 2. Könige 6,24-7,2</a:t>
            </a:r>
          </a:p>
        </p:txBody>
      </p:sp>
      <p:sp>
        <p:nvSpPr>
          <p:cNvPr id="4" name="Rectangle 3">
            <a:extLst>
              <a:ext uri="{FF2B5EF4-FFF2-40B4-BE49-F238E27FC236}">
                <a16:creationId xmlns:a16="http://schemas.microsoft.com/office/drawing/2014/main" xmlns="" id="{D3403D54-ABF9-4CA2-9281-159356B5D8FB}"/>
              </a:ext>
            </a:extLst>
          </p:cNvPr>
          <p:cNvSpPr txBox="1">
            <a:spLocks noChangeArrowheads="1"/>
          </p:cNvSpPr>
          <p:nvPr/>
        </p:nvSpPr>
        <p:spPr bwMode="auto">
          <a:xfrm>
            <a:off x="3287688" y="4603891"/>
            <a:ext cx="8426019"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marL="0" marR="0" lvl="0" indent="0" algn="r" defTabSz="914400" rtl="0" eaLnBrk="1" fontAlgn="base" latinLnBrk="0" hangingPunct="1">
              <a:lnSpc>
                <a:spcPct val="100000"/>
              </a:lnSpc>
              <a:spcBef>
                <a:spcPct val="20000"/>
              </a:spcBef>
              <a:spcAft>
                <a:spcPct val="0"/>
              </a:spcAft>
              <a:buClr>
                <a:srgbClr val="E3E3FF"/>
              </a:buClr>
              <a:buSzTx/>
              <a:buFontTx/>
              <a:buNone/>
              <a:tabLst/>
              <a:defRPr/>
            </a:pPr>
            <a:r>
              <a:rPr kumimoji="0" lang="de-CH" altLang="de-DE" sz="4000" b="0" i="0" u="none" strike="noStrike" kern="0" cap="none" spc="0" normalizeH="0" baseline="0" noProof="0" dirty="0">
                <a:ln>
                  <a:noFill/>
                </a:ln>
                <a:solidFill>
                  <a:srgbClr val="FFFFFF"/>
                </a:solidFill>
                <a:effectLst/>
                <a:uLnTx/>
                <a:uFillTx/>
                <a:latin typeface="Univers LT Std 47 Cn Lt" pitchFamily="34" charset="0"/>
                <a:ea typeface="+mn-ea"/>
                <a:cs typeface="+mn-cs"/>
              </a:rPr>
              <a:t>am Beispiel der Belagerung Samarias</a:t>
            </a:r>
            <a:endParaRPr kumimoji="0" lang="de-CH" altLang="de-DE" sz="2400" b="0" i="0" u="none" strike="noStrike" kern="0" cap="none" spc="0" normalizeH="0" baseline="0" noProof="0" dirty="0">
              <a:ln>
                <a:noFill/>
              </a:ln>
              <a:solidFill>
                <a:srgbClr val="FFFFFF"/>
              </a:solidFill>
              <a:effectLst/>
              <a:uLnTx/>
              <a:uFillTx/>
              <a:latin typeface="Univers LT Std 47 Cn Lt" pitchFamily="34" charset="0"/>
              <a:ea typeface="+mn-ea"/>
              <a:cs typeface="+mn-cs"/>
            </a:endParaRPr>
          </a:p>
        </p:txBody>
      </p:sp>
    </p:spTree>
    <p:extLst>
      <p:ext uri="{BB962C8B-B14F-4D97-AF65-F5344CB8AC3E}">
        <p14:creationId xmlns:p14="http://schemas.microsoft.com/office/powerpoint/2010/main" val="40021504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6528048" y="4437112"/>
            <a:ext cx="4176464" cy="400110"/>
          </a:xfrm>
        </p:spPr>
        <p:txBody>
          <a:bodyPr wrap="square">
            <a:spAutoFit/>
          </a:bodyPr>
          <a:lstStyle/>
          <a:p>
            <a:pPr algn="r"/>
            <a:r>
              <a:rPr lang="de-CH" altLang="de-DE" sz="2000" dirty="0">
                <a:effectLst/>
                <a:latin typeface="Univers LT Std 47 Cn Lt" pitchFamily="34" charset="0"/>
              </a:rPr>
              <a:t>2. Könige 6,29</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43286" y="52169"/>
            <a:ext cx="11957370" cy="2800767"/>
          </a:xfrm>
        </p:spPr>
        <p:txBody>
          <a:bodyPr wrap="square">
            <a:spAutoFit/>
          </a:bodyPr>
          <a:lstStyle/>
          <a:p>
            <a:pPr algn="l"/>
            <a:r>
              <a:rPr lang="de-CH" altLang="de-DE" sz="4400" dirty="0">
                <a:solidFill>
                  <a:schemeClr val="tx1"/>
                </a:solidFill>
                <a:effectLst/>
                <a:latin typeface="Univers LT Std 47 Cn Lt" pitchFamily="34" charset="0"/>
              </a:rPr>
              <a:t>So haben wir also meinen Sohn gekocht und aufgegessen. Als ich aber am folgenden Tag zu ihr sagte:</a:t>
            </a:r>
            <a:br>
              <a:rPr lang="de-CH" altLang="de-DE" sz="4400" dirty="0">
                <a:solidFill>
                  <a:schemeClr val="tx1"/>
                </a:solidFill>
                <a:effectLst/>
                <a:latin typeface="Univers LT Std 47 Cn Lt" pitchFamily="34" charset="0"/>
              </a:rPr>
            </a:br>
            <a:r>
              <a:rPr lang="de-CH" altLang="de-DE" sz="4400" dirty="0">
                <a:solidFill>
                  <a:schemeClr val="tx1"/>
                </a:solidFill>
                <a:effectLst/>
                <a:latin typeface="Univers LT Std 47 Cn Lt" pitchFamily="34" charset="0"/>
              </a:rPr>
              <a:t>‘Gib deinen Sohn her, wir wollen ihn essen’,</a:t>
            </a:r>
            <a:br>
              <a:rPr lang="de-CH" altLang="de-DE" sz="4400" dirty="0">
                <a:solidFill>
                  <a:schemeClr val="tx1"/>
                </a:solidFill>
                <a:effectLst/>
                <a:latin typeface="Univers LT Std 47 Cn Lt" pitchFamily="34" charset="0"/>
              </a:rPr>
            </a:br>
            <a:r>
              <a:rPr lang="de-CH" altLang="de-DE" sz="4400" dirty="0">
                <a:solidFill>
                  <a:schemeClr val="tx1"/>
                </a:solidFill>
                <a:effectLst/>
                <a:latin typeface="Univers LT Std 47 Cn Lt" pitchFamily="34" charset="0"/>
              </a:rPr>
              <a:t>da hatte sie ihn versteckt!«</a:t>
            </a:r>
            <a:endParaRPr lang="de-DE" altLang="de-DE" sz="44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16927439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6600056" y="4437112"/>
            <a:ext cx="4176464" cy="400110"/>
          </a:xfrm>
        </p:spPr>
        <p:txBody>
          <a:bodyPr wrap="square">
            <a:spAutoFit/>
          </a:bodyPr>
          <a:lstStyle/>
          <a:p>
            <a:pPr algn="r"/>
            <a:r>
              <a:rPr lang="de-CH" altLang="de-DE" sz="2000" dirty="0">
                <a:effectLst/>
                <a:latin typeface="Univers LT Std 47 Cn Lt" pitchFamily="34" charset="0"/>
              </a:rPr>
              <a:t>2. Könige 6,30</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19336" y="116632"/>
            <a:ext cx="9939125" cy="2800767"/>
          </a:xfrm>
        </p:spPr>
        <p:txBody>
          <a:bodyPr wrap="square">
            <a:spAutoFit/>
          </a:bodyPr>
          <a:lstStyle/>
          <a:p>
            <a:pPr algn="l"/>
            <a:r>
              <a:rPr lang="de-CH" altLang="de-DE" sz="4400" dirty="0">
                <a:solidFill>
                  <a:schemeClr val="tx1"/>
                </a:solidFill>
                <a:effectLst/>
                <a:latin typeface="Univers LT Std 47 Cn Lt" pitchFamily="34" charset="0"/>
              </a:rPr>
              <a:t>Als der König das hörte, zerriss er sein Gewand. Und weil er oben auf der Mauer stand, konnten alle sehen, dass er darunter auf dem blossen Leib den Sack trug.</a:t>
            </a:r>
            <a:endParaRPr lang="de-DE" altLang="de-DE" sz="44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3991147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6744072" y="4365104"/>
            <a:ext cx="4176464" cy="400110"/>
          </a:xfrm>
        </p:spPr>
        <p:txBody>
          <a:bodyPr wrap="square">
            <a:spAutoFit/>
          </a:bodyPr>
          <a:lstStyle/>
          <a:p>
            <a:pPr algn="r"/>
            <a:r>
              <a:rPr lang="de-CH" altLang="de-DE" sz="2000" dirty="0">
                <a:effectLst/>
                <a:latin typeface="Univers LT Std 47 Cn Lt" pitchFamily="34" charset="0"/>
              </a:rPr>
              <a:t>2. Könige 6,31</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47328" y="34970"/>
            <a:ext cx="10657184" cy="2123658"/>
          </a:xfrm>
        </p:spPr>
        <p:txBody>
          <a:bodyPr wrap="square">
            <a:spAutoFit/>
          </a:bodyPr>
          <a:lstStyle/>
          <a:p>
            <a:pPr algn="l"/>
            <a:r>
              <a:rPr lang="de-CH" altLang="de-DE" sz="4400" dirty="0">
                <a:solidFill>
                  <a:schemeClr val="tx1"/>
                </a:solidFill>
                <a:effectLst/>
                <a:latin typeface="Univers LT Std 47 Cn Lt" pitchFamily="34" charset="0"/>
              </a:rPr>
              <a:t>Dann rief der König: »Gottes Zorn soll mich treffen, wenn ich nicht heute Elisa, dem Sohn </a:t>
            </a:r>
            <a:r>
              <a:rPr lang="de-CH" altLang="de-DE" sz="4400" dirty="0" err="1">
                <a:solidFill>
                  <a:schemeClr val="tx1"/>
                </a:solidFill>
                <a:effectLst/>
                <a:latin typeface="Univers LT Std 47 Cn Lt" pitchFamily="34" charset="0"/>
              </a:rPr>
              <a:t>Schafats</a:t>
            </a:r>
            <a:r>
              <a:rPr lang="de-CH" altLang="de-DE" sz="4400" dirty="0">
                <a:solidFill>
                  <a:schemeClr val="tx1"/>
                </a:solidFill>
                <a:effectLst/>
                <a:latin typeface="Univers LT Std 47 Cn Lt" pitchFamily="34" charset="0"/>
              </a:rPr>
              <a:t>,</a:t>
            </a:r>
            <a:br>
              <a:rPr lang="de-CH" altLang="de-DE" sz="4400" dirty="0">
                <a:solidFill>
                  <a:schemeClr val="tx1"/>
                </a:solidFill>
                <a:effectLst/>
                <a:latin typeface="Univers LT Std 47 Cn Lt" pitchFamily="34" charset="0"/>
              </a:rPr>
            </a:br>
            <a:r>
              <a:rPr lang="de-CH" altLang="de-DE" sz="4400" dirty="0">
                <a:solidFill>
                  <a:schemeClr val="tx1"/>
                </a:solidFill>
                <a:effectLst/>
                <a:latin typeface="Univers LT Std 47 Cn Lt" pitchFamily="34" charset="0"/>
              </a:rPr>
              <a:t>den Kopf abschlagen lasse!«</a:t>
            </a:r>
            <a:endParaRPr lang="de-DE" altLang="de-DE" sz="44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40792930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6528048" y="4365104"/>
            <a:ext cx="4176464" cy="400110"/>
          </a:xfrm>
        </p:spPr>
        <p:txBody>
          <a:bodyPr wrap="square">
            <a:spAutoFit/>
          </a:bodyPr>
          <a:lstStyle/>
          <a:p>
            <a:pPr algn="r"/>
            <a:r>
              <a:rPr lang="de-CH" altLang="de-DE" sz="2000" dirty="0">
                <a:effectLst/>
                <a:latin typeface="Univers LT Std 47 Cn Lt" pitchFamily="34" charset="0"/>
              </a:rPr>
              <a:t>2. Könige 6,32</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32913" y="44624"/>
            <a:ext cx="12025336" cy="3970318"/>
          </a:xfrm>
        </p:spPr>
        <p:txBody>
          <a:bodyPr wrap="square">
            <a:spAutoFit/>
          </a:bodyPr>
          <a:lstStyle/>
          <a:p>
            <a:pPr algn="l"/>
            <a:r>
              <a:rPr lang="de-CH" altLang="de-DE" sz="3600" dirty="0">
                <a:solidFill>
                  <a:schemeClr val="tx1"/>
                </a:solidFill>
                <a:effectLst/>
                <a:latin typeface="Univers LT Std 47 Cn Lt" pitchFamily="34" charset="0"/>
              </a:rPr>
              <a:t>Sofort machte sich der König auf den Weg zu Elisa und ein Bote musste ihm vorauslaufen. Elisa sass in seinem Haus; die Ältesten der Stadt waren um ihn versammelt. Noch ehe der Bote des Königs eintraf, sagte Elisa zu den Ältesten: »Wisst ihr schon, dass der König, dieser Mörder, jemand hergeschickt hat, der mir den Kopf abschlagen soll? Wenn der Mann kommt, schliesst die Tür ab und lasst ihn nicht herein! Der König selbst folgt ihm auf dem Fuss!«</a:t>
            </a:r>
            <a:endParaRPr lang="de-DE" altLang="de-DE" sz="36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24529385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6672064" y="4293096"/>
            <a:ext cx="4176464" cy="400110"/>
          </a:xfrm>
        </p:spPr>
        <p:txBody>
          <a:bodyPr wrap="square">
            <a:spAutoFit/>
          </a:bodyPr>
          <a:lstStyle/>
          <a:p>
            <a:pPr algn="r"/>
            <a:r>
              <a:rPr lang="de-CH" altLang="de-DE" sz="2000" dirty="0">
                <a:effectLst/>
                <a:latin typeface="Univers LT Std 47 Cn Lt" pitchFamily="34" charset="0"/>
              </a:rPr>
              <a:t>2. Könige 6,33</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47328" y="116632"/>
            <a:ext cx="11953328" cy="2800767"/>
          </a:xfrm>
        </p:spPr>
        <p:txBody>
          <a:bodyPr wrap="square">
            <a:spAutoFit/>
          </a:bodyPr>
          <a:lstStyle/>
          <a:p>
            <a:pPr algn="l"/>
            <a:r>
              <a:rPr lang="de-CH" altLang="de-DE" sz="4400" dirty="0">
                <a:solidFill>
                  <a:schemeClr val="tx1"/>
                </a:solidFill>
                <a:effectLst/>
                <a:latin typeface="Univers LT Std 47 Cn Lt" pitchFamily="34" charset="0"/>
              </a:rPr>
              <a:t>Elisa hatte noch nicht ausgeredet, da erschien auch schon der König bei ihm und rief: »Wie kann ich noch weiter darauf warten, dass der HERR uns hilft? Er selbst hat uns doch in dieses Unglück gestürzt!«</a:t>
            </a:r>
            <a:endParaRPr lang="de-DE" altLang="de-DE" sz="44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23671820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6456040" y="4293096"/>
            <a:ext cx="4176464" cy="400110"/>
          </a:xfrm>
        </p:spPr>
        <p:txBody>
          <a:bodyPr wrap="square">
            <a:spAutoFit/>
          </a:bodyPr>
          <a:lstStyle/>
          <a:p>
            <a:pPr algn="r"/>
            <a:r>
              <a:rPr lang="de-CH" altLang="de-DE" sz="2000" dirty="0">
                <a:effectLst/>
                <a:latin typeface="Univers LT Std 47 Cn Lt" pitchFamily="34" charset="0"/>
              </a:rPr>
              <a:t>2. Könige 7,1</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47328" y="116632"/>
            <a:ext cx="11953328" cy="2800767"/>
          </a:xfrm>
        </p:spPr>
        <p:txBody>
          <a:bodyPr wrap="square">
            <a:spAutoFit/>
          </a:bodyPr>
          <a:lstStyle/>
          <a:p>
            <a:pPr algn="l"/>
            <a:r>
              <a:rPr lang="de-CH" altLang="de-DE" sz="4400" dirty="0">
                <a:solidFill>
                  <a:schemeClr val="tx1"/>
                </a:solidFill>
                <a:effectLst/>
                <a:latin typeface="Univers LT Std 47 Cn Lt" pitchFamily="34" charset="0"/>
              </a:rPr>
              <a:t>Darauf sagte Elisa zu allen Anwesenden: »Hört das Wort des HERRN! So spricht der HERR: ‘Morgen um diese Zeit sind im Tor von Samaria fünf Kilo Weizenmehl und zehn Kilo Gerstenkörner für ein Silberstück zu kaufen!’«</a:t>
            </a:r>
            <a:endParaRPr lang="de-DE" altLang="de-DE" sz="44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25488887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6384032" y="4365104"/>
            <a:ext cx="4176464" cy="400110"/>
          </a:xfrm>
        </p:spPr>
        <p:txBody>
          <a:bodyPr wrap="square">
            <a:spAutoFit/>
          </a:bodyPr>
          <a:lstStyle/>
          <a:p>
            <a:pPr algn="r"/>
            <a:r>
              <a:rPr lang="de-CH" altLang="de-DE" sz="2000" dirty="0">
                <a:effectLst/>
                <a:latin typeface="Univers LT Std 47 Cn Lt" pitchFamily="34" charset="0"/>
              </a:rPr>
              <a:t>2. Könige 7,2</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47328" y="116632"/>
            <a:ext cx="11953328" cy="2800767"/>
          </a:xfrm>
        </p:spPr>
        <p:txBody>
          <a:bodyPr wrap="square">
            <a:spAutoFit/>
          </a:bodyPr>
          <a:lstStyle/>
          <a:p>
            <a:pPr algn="l"/>
            <a:r>
              <a:rPr lang="de-CH" altLang="de-DE" sz="4400" dirty="0">
                <a:solidFill>
                  <a:schemeClr val="tx1"/>
                </a:solidFill>
                <a:effectLst/>
                <a:latin typeface="Univers LT Std 47 Cn Lt" pitchFamily="34" charset="0"/>
              </a:rPr>
              <a:t>Der Offizier, der den König begleitete, gab zurück: »Das ist unmöglich, selbst wenn der HERR Fenster in den Himmel machen würde!« Elisa sagte zu ihm: »Du wirst es mit eigenen Augen sehen, aber nicht mehr davon essen!«</a:t>
            </a:r>
            <a:endParaRPr lang="de-DE" altLang="de-DE" sz="44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12768748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2" name="Rectangle 2"/>
          <p:cNvSpPr>
            <a:spLocks noGrp="1" noChangeArrowheads="1"/>
          </p:cNvSpPr>
          <p:nvPr>
            <p:ph type="ctrTitle"/>
          </p:nvPr>
        </p:nvSpPr>
        <p:spPr>
          <a:xfrm>
            <a:off x="227348" y="430506"/>
            <a:ext cx="11737304" cy="1015663"/>
          </a:xfrm>
        </p:spPr>
        <p:txBody>
          <a:bodyPr wrap="square">
            <a:spAutoFit/>
          </a:bodyPr>
          <a:lstStyle/>
          <a:p>
            <a:pPr algn="l"/>
            <a:r>
              <a:rPr lang="de-DE" altLang="de-DE" sz="6000" dirty="0">
                <a:solidFill>
                  <a:schemeClr val="tx1"/>
                </a:solidFill>
                <a:effectLst/>
                <a:latin typeface="Univers LT Std 47 Cn Lt" pitchFamily="34" charset="0"/>
              </a:rPr>
              <a:t>I. </a:t>
            </a:r>
            <a:r>
              <a:rPr lang="de-CH" altLang="de-DE" sz="6000" dirty="0">
                <a:solidFill>
                  <a:schemeClr val="tx1"/>
                </a:solidFill>
                <a:effectLst/>
                <a:latin typeface="Univers LT Std 47 Cn Lt" pitchFamily="34" charset="0"/>
              </a:rPr>
              <a:t>Jetzt essen wir deinen Sohn!</a:t>
            </a:r>
            <a:endParaRPr lang="de-DE" altLang="de-DE" sz="60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15082205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6240016" y="4469050"/>
            <a:ext cx="4176464" cy="400110"/>
          </a:xfrm>
        </p:spPr>
        <p:txBody>
          <a:bodyPr wrap="square">
            <a:spAutoFit/>
          </a:bodyPr>
          <a:lstStyle/>
          <a:p>
            <a:pPr algn="r"/>
            <a:r>
              <a:rPr lang="de-CH" altLang="de-DE" sz="2000" dirty="0">
                <a:effectLst/>
                <a:latin typeface="Univers LT Std 47 Cn Lt" pitchFamily="34" charset="0"/>
              </a:rPr>
              <a:t>2. Könige 6,26</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19336" y="548680"/>
            <a:ext cx="11953328" cy="769441"/>
          </a:xfrm>
        </p:spPr>
        <p:txBody>
          <a:bodyPr wrap="square">
            <a:spAutoFit/>
          </a:bodyPr>
          <a:lstStyle/>
          <a:p>
            <a:pPr algn="l"/>
            <a:r>
              <a:rPr lang="de-CH" altLang="de-DE" sz="4400" dirty="0">
                <a:solidFill>
                  <a:schemeClr val="tx1"/>
                </a:solidFill>
                <a:effectLst/>
                <a:latin typeface="Univers LT Std 47 Cn Lt" pitchFamily="34" charset="0"/>
              </a:rPr>
              <a:t>»Hilf mir doch, mein Herr und König!«</a:t>
            </a:r>
            <a:endParaRPr lang="de-DE" altLang="de-DE" sz="44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3854394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6240016" y="4469050"/>
            <a:ext cx="4176464" cy="400110"/>
          </a:xfrm>
        </p:spPr>
        <p:txBody>
          <a:bodyPr wrap="square">
            <a:spAutoFit/>
          </a:bodyPr>
          <a:lstStyle/>
          <a:p>
            <a:pPr algn="r"/>
            <a:r>
              <a:rPr lang="de-CH" altLang="de-DE" sz="2000" dirty="0">
                <a:effectLst/>
                <a:latin typeface="Univers LT Std 47 Cn Lt" pitchFamily="34" charset="0"/>
              </a:rPr>
              <a:t>2. Könige 6,27</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8760" y="116632"/>
            <a:ext cx="9361040" cy="2123658"/>
          </a:xfrm>
        </p:spPr>
        <p:txBody>
          <a:bodyPr wrap="square">
            <a:spAutoFit/>
          </a:bodyPr>
          <a:lstStyle/>
          <a:p>
            <a:pPr algn="l"/>
            <a:r>
              <a:rPr lang="de-CH" altLang="de-DE" sz="4400" dirty="0">
                <a:solidFill>
                  <a:schemeClr val="tx1"/>
                </a:solidFill>
                <a:effectLst/>
                <a:latin typeface="Univers LT Std 47 Cn Lt" pitchFamily="34" charset="0"/>
              </a:rPr>
              <a:t>»Hilft dir der HERR nicht, wie soll ich dir dann helfen? Es ist kein Getreide mehr da und auch kein Wein.»</a:t>
            </a:r>
            <a:endParaRPr lang="de-DE" altLang="de-DE" sz="44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8814375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pic>
        <p:nvPicPr>
          <p:cNvPr id="4" name="Grafik 3" descr="Ein Bild, das Text, Karte, Mann enthält.&#10;&#10;Automatisch generierte Beschreibung">
            <a:extLst>
              <a:ext uri="{FF2B5EF4-FFF2-40B4-BE49-F238E27FC236}">
                <a16:creationId xmlns:a16="http://schemas.microsoft.com/office/drawing/2014/main" xmlns="" id="{52FE17DC-1B2C-4232-802D-1B923F51FA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42531" y="0"/>
            <a:ext cx="9549470" cy="6741368"/>
          </a:xfrm>
          <a:prstGeom prst="rect">
            <a:avLst/>
          </a:prstGeom>
        </p:spPr>
      </p:pic>
    </p:spTree>
    <p:extLst>
      <p:ext uri="{BB962C8B-B14F-4D97-AF65-F5344CB8AC3E}">
        <p14:creationId xmlns:p14="http://schemas.microsoft.com/office/powerpoint/2010/main" val="33030378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6240016" y="4469050"/>
            <a:ext cx="4176464" cy="400110"/>
          </a:xfrm>
        </p:spPr>
        <p:txBody>
          <a:bodyPr wrap="square">
            <a:spAutoFit/>
          </a:bodyPr>
          <a:lstStyle/>
          <a:p>
            <a:pPr algn="r"/>
            <a:r>
              <a:rPr lang="de-CH" altLang="de-DE" sz="2000" dirty="0">
                <a:effectLst/>
                <a:latin typeface="Univers LT Std 47 Cn Lt" pitchFamily="34" charset="0"/>
              </a:rPr>
              <a:t>2. Könige 6,28</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8760" y="762962"/>
            <a:ext cx="9361040" cy="830997"/>
          </a:xfrm>
        </p:spPr>
        <p:txBody>
          <a:bodyPr wrap="square">
            <a:spAutoFit/>
          </a:bodyPr>
          <a:lstStyle/>
          <a:p>
            <a:pPr algn="l"/>
            <a:r>
              <a:rPr lang="de-CH" altLang="de-DE" sz="4800" dirty="0">
                <a:solidFill>
                  <a:schemeClr val="tx1"/>
                </a:solidFill>
                <a:effectLst/>
                <a:latin typeface="Univers LT Std 47 Cn Lt" pitchFamily="34" charset="0"/>
              </a:rPr>
              <a:t>«Oder bedrückt dich etwas anderes?«</a:t>
            </a:r>
            <a:endParaRPr lang="de-DE" altLang="de-DE" sz="48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15591030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6240016" y="4469050"/>
            <a:ext cx="4176464" cy="400110"/>
          </a:xfrm>
        </p:spPr>
        <p:txBody>
          <a:bodyPr wrap="square">
            <a:spAutoFit/>
          </a:bodyPr>
          <a:lstStyle/>
          <a:p>
            <a:pPr algn="r"/>
            <a:r>
              <a:rPr lang="de-CH" altLang="de-DE" sz="2000" dirty="0">
                <a:effectLst/>
                <a:latin typeface="Univers LT Std 47 Cn Lt" pitchFamily="34" charset="0"/>
              </a:rPr>
              <a:t>5. Mose 28,53</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47328" y="116632"/>
            <a:ext cx="11809312" cy="2800767"/>
          </a:xfrm>
        </p:spPr>
        <p:txBody>
          <a:bodyPr wrap="square">
            <a:spAutoFit/>
          </a:bodyPr>
          <a:lstStyle/>
          <a:p>
            <a:pPr algn="l"/>
            <a:r>
              <a:rPr lang="de-CH" altLang="de-DE" sz="4400" dirty="0">
                <a:solidFill>
                  <a:schemeClr val="tx1"/>
                </a:solidFill>
                <a:effectLst/>
                <a:latin typeface="Univers LT Std 47 Cn Lt" pitchFamily="34" charset="0"/>
              </a:rPr>
              <a:t>«In der Hungersnot, die während der Belagerung in euren Städten herrscht, werdet ihr das Fleisch eurer eigenen Kinder essen, der Söhne und Töchter, die der Herr,</a:t>
            </a:r>
            <a:br>
              <a:rPr lang="de-CH" altLang="de-DE" sz="4400" dirty="0">
                <a:solidFill>
                  <a:schemeClr val="tx1"/>
                </a:solidFill>
                <a:effectLst/>
                <a:latin typeface="Univers LT Std 47 Cn Lt" pitchFamily="34" charset="0"/>
              </a:rPr>
            </a:br>
            <a:r>
              <a:rPr lang="de-CH" altLang="de-DE" sz="4400" dirty="0">
                <a:solidFill>
                  <a:schemeClr val="tx1"/>
                </a:solidFill>
                <a:effectLst/>
                <a:latin typeface="Univers LT Std 47 Cn Lt" pitchFamily="34" charset="0"/>
              </a:rPr>
              <a:t>euer Gott, euch geschenkt hat.»</a:t>
            </a:r>
            <a:endParaRPr lang="de-DE" altLang="de-DE" sz="44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16411975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6240016" y="4469050"/>
            <a:ext cx="4176464" cy="400110"/>
          </a:xfrm>
        </p:spPr>
        <p:txBody>
          <a:bodyPr wrap="square">
            <a:spAutoFit/>
          </a:bodyPr>
          <a:lstStyle/>
          <a:p>
            <a:pPr algn="r"/>
            <a:r>
              <a:rPr lang="de-CH" altLang="de-DE" sz="2000" dirty="0">
                <a:effectLst/>
                <a:latin typeface="Univers LT Std 47 Cn Lt" pitchFamily="34" charset="0"/>
              </a:rPr>
              <a:t>2. Könige 6,30</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47328" y="116632"/>
            <a:ext cx="11809312" cy="2800767"/>
          </a:xfrm>
        </p:spPr>
        <p:txBody>
          <a:bodyPr wrap="square">
            <a:spAutoFit/>
          </a:bodyPr>
          <a:lstStyle/>
          <a:p>
            <a:pPr algn="l"/>
            <a:r>
              <a:rPr lang="de-CH" altLang="de-DE" sz="4400" dirty="0">
                <a:solidFill>
                  <a:schemeClr val="tx1"/>
                </a:solidFill>
                <a:effectLst/>
                <a:latin typeface="Univers LT Std 47 Cn Lt" pitchFamily="34" charset="0"/>
              </a:rPr>
              <a:t>«Als der König das hörte, zerriss er sein Gewand.</a:t>
            </a:r>
            <a:br>
              <a:rPr lang="de-CH" altLang="de-DE" sz="4400" dirty="0">
                <a:solidFill>
                  <a:schemeClr val="tx1"/>
                </a:solidFill>
                <a:effectLst/>
                <a:latin typeface="Univers LT Std 47 Cn Lt" pitchFamily="34" charset="0"/>
              </a:rPr>
            </a:br>
            <a:r>
              <a:rPr lang="de-CH" altLang="de-DE" sz="4400" dirty="0">
                <a:solidFill>
                  <a:schemeClr val="tx1"/>
                </a:solidFill>
                <a:effectLst/>
                <a:latin typeface="Univers LT Std 47 Cn Lt" pitchFamily="34" charset="0"/>
              </a:rPr>
              <a:t>Und weil er oben auf der Mauer stand, konnten alle sehen, dass er darunter auf dem blossen Leib den Sack trug.»</a:t>
            </a:r>
            <a:endParaRPr lang="de-DE" altLang="de-DE" sz="44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14328578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2" name="Rectangle 2"/>
          <p:cNvSpPr>
            <a:spLocks noGrp="1" noChangeArrowheads="1"/>
          </p:cNvSpPr>
          <p:nvPr>
            <p:ph type="ctrTitle"/>
          </p:nvPr>
        </p:nvSpPr>
        <p:spPr>
          <a:xfrm>
            <a:off x="191344" y="332656"/>
            <a:ext cx="11305256" cy="1107996"/>
          </a:xfrm>
        </p:spPr>
        <p:txBody>
          <a:bodyPr wrap="square">
            <a:spAutoFit/>
          </a:bodyPr>
          <a:lstStyle/>
          <a:p>
            <a:pPr algn="l"/>
            <a:r>
              <a:rPr lang="de-DE" altLang="de-DE" sz="6600" dirty="0">
                <a:solidFill>
                  <a:schemeClr val="tx1"/>
                </a:solidFill>
                <a:effectLst/>
                <a:latin typeface="Univers LT Std 47 Cn Lt" pitchFamily="34" charset="0"/>
              </a:rPr>
              <a:t>II. </a:t>
            </a:r>
            <a:r>
              <a:rPr lang="de-CH" altLang="de-DE" sz="6600" dirty="0">
                <a:solidFill>
                  <a:schemeClr val="tx1"/>
                </a:solidFill>
                <a:effectLst/>
                <a:latin typeface="Univers LT Std 47 Cn Lt" pitchFamily="34" charset="0"/>
              </a:rPr>
              <a:t>Schlag ihm den Kopf ab!</a:t>
            </a:r>
            <a:endParaRPr lang="de-DE" altLang="de-DE" sz="66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12214232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6240016" y="4469050"/>
            <a:ext cx="4176464" cy="400110"/>
          </a:xfrm>
        </p:spPr>
        <p:txBody>
          <a:bodyPr wrap="square">
            <a:spAutoFit/>
          </a:bodyPr>
          <a:lstStyle/>
          <a:p>
            <a:pPr algn="r"/>
            <a:r>
              <a:rPr lang="de-CH" altLang="de-DE" sz="2000" dirty="0" err="1">
                <a:effectLst/>
                <a:latin typeface="Univers LT Std 47 Cn Lt" pitchFamily="34" charset="0"/>
              </a:rPr>
              <a:t>Hosea</a:t>
            </a:r>
            <a:r>
              <a:rPr lang="de-CH" altLang="de-DE" sz="2000" dirty="0">
                <a:effectLst/>
                <a:latin typeface="Univers LT Std 47 Cn Lt" pitchFamily="34" charset="0"/>
              </a:rPr>
              <a:t> 7,14</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47328" y="29405"/>
            <a:ext cx="10657184" cy="3477875"/>
          </a:xfrm>
        </p:spPr>
        <p:txBody>
          <a:bodyPr wrap="square">
            <a:spAutoFit/>
          </a:bodyPr>
          <a:lstStyle/>
          <a:p>
            <a:pPr algn="l"/>
            <a:r>
              <a:rPr lang="de-CH" altLang="de-DE" sz="4400" dirty="0">
                <a:solidFill>
                  <a:schemeClr val="tx1"/>
                </a:solidFill>
                <a:effectLst/>
                <a:latin typeface="Univers LT Std 47 Cn Lt" pitchFamily="34" charset="0"/>
              </a:rPr>
              <a:t>«Sie schreien zu mir um Hilfe, aber es kommt nicht von Herzen. Sie liegen da und heulen und machen sich Einschnitte, damit ich ihre Bitten um Korn und Wein höre; aber sie sind und bleiben aufsässig gegen mich.»</a:t>
            </a:r>
            <a:endParaRPr lang="de-DE" altLang="de-DE" sz="44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20770361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6240016" y="4469050"/>
            <a:ext cx="4176464" cy="400110"/>
          </a:xfrm>
        </p:spPr>
        <p:txBody>
          <a:bodyPr wrap="square">
            <a:spAutoFit/>
          </a:bodyPr>
          <a:lstStyle/>
          <a:p>
            <a:pPr algn="r"/>
            <a:r>
              <a:rPr lang="de-CH" altLang="de-DE" sz="2000" dirty="0">
                <a:effectLst/>
                <a:latin typeface="Univers LT Std 47 Cn Lt" pitchFamily="34" charset="0"/>
              </a:rPr>
              <a:t>2. Könige 6,31</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47328" y="116632"/>
            <a:ext cx="9577064" cy="2123658"/>
          </a:xfrm>
        </p:spPr>
        <p:txBody>
          <a:bodyPr wrap="square">
            <a:spAutoFit/>
          </a:bodyPr>
          <a:lstStyle/>
          <a:p>
            <a:pPr algn="l"/>
            <a:r>
              <a:rPr lang="de-CH" altLang="de-DE" sz="4400" dirty="0">
                <a:solidFill>
                  <a:schemeClr val="tx1"/>
                </a:solidFill>
                <a:effectLst/>
                <a:latin typeface="Univers LT Std 47 Cn Lt" pitchFamily="34" charset="0"/>
              </a:rPr>
              <a:t>»Gottes Zorn soll mich treffen, wenn ich nicht heute Elisa, dem Sohn </a:t>
            </a:r>
            <a:r>
              <a:rPr lang="de-CH" altLang="de-DE" sz="4400" dirty="0" err="1">
                <a:solidFill>
                  <a:schemeClr val="tx1"/>
                </a:solidFill>
                <a:effectLst/>
                <a:latin typeface="Univers LT Std 47 Cn Lt" pitchFamily="34" charset="0"/>
              </a:rPr>
              <a:t>Schafats</a:t>
            </a:r>
            <a:r>
              <a:rPr lang="de-CH" altLang="de-DE" sz="4400" dirty="0">
                <a:solidFill>
                  <a:schemeClr val="tx1"/>
                </a:solidFill>
                <a:effectLst/>
                <a:latin typeface="Univers LT Std 47 Cn Lt" pitchFamily="34" charset="0"/>
              </a:rPr>
              <a:t>, den Kopf abschlagen lasse!«</a:t>
            </a:r>
            <a:endParaRPr lang="de-DE" altLang="de-DE" sz="44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13086739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6240016" y="4469050"/>
            <a:ext cx="4176464" cy="400110"/>
          </a:xfrm>
        </p:spPr>
        <p:txBody>
          <a:bodyPr wrap="square">
            <a:spAutoFit/>
          </a:bodyPr>
          <a:lstStyle/>
          <a:p>
            <a:pPr algn="r"/>
            <a:r>
              <a:rPr lang="de-CH" altLang="de-DE" sz="2000" dirty="0">
                <a:effectLst/>
                <a:latin typeface="Univers LT Std 47 Cn Lt" pitchFamily="34" charset="0"/>
              </a:rPr>
              <a:t>1. Petrus-Brief 2,24</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19336" y="188640"/>
            <a:ext cx="11233248" cy="2800767"/>
          </a:xfrm>
        </p:spPr>
        <p:txBody>
          <a:bodyPr wrap="square">
            <a:spAutoFit/>
          </a:bodyPr>
          <a:lstStyle/>
          <a:p>
            <a:pPr algn="l"/>
            <a:r>
              <a:rPr lang="de-CH" altLang="de-DE" sz="4400" dirty="0">
                <a:solidFill>
                  <a:schemeClr val="tx1"/>
                </a:solidFill>
                <a:effectLst/>
                <a:latin typeface="Univers LT Std 47 Cn Lt" pitchFamily="34" charset="0"/>
              </a:rPr>
              <a:t>«Unsere Sünden hat Jesus ans Kreuz hinaufgetragen, mit seinem eigenen Leib. Damit sind wir für die Sünden tot und können nun für das Gute leben.</a:t>
            </a:r>
            <a:br>
              <a:rPr lang="de-CH" altLang="de-DE" sz="4400" dirty="0">
                <a:solidFill>
                  <a:schemeClr val="tx1"/>
                </a:solidFill>
                <a:effectLst/>
                <a:latin typeface="Univers LT Std 47 Cn Lt" pitchFamily="34" charset="0"/>
              </a:rPr>
            </a:br>
            <a:r>
              <a:rPr lang="de-CH" altLang="de-DE" sz="4400" dirty="0">
                <a:solidFill>
                  <a:schemeClr val="tx1"/>
                </a:solidFill>
                <a:effectLst/>
                <a:latin typeface="Univers LT Std 47 Cn Lt" pitchFamily="34" charset="0"/>
              </a:rPr>
              <a:t>Durch seine Wunden seid ihr geheilt worden!»</a:t>
            </a:r>
            <a:endParaRPr lang="de-DE" altLang="de-DE" sz="44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7616135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2" name="Rectangle 2"/>
          <p:cNvSpPr>
            <a:spLocks noGrp="1" noChangeArrowheads="1"/>
          </p:cNvSpPr>
          <p:nvPr>
            <p:ph type="ctrTitle"/>
          </p:nvPr>
        </p:nvSpPr>
        <p:spPr>
          <a:xfrm>
            <a:off x="335360" y="356463"/>
            <a:ext cx="11305256" cy="1200329"/>
          </a:xfrm>
        </p:spPr>
        <p:txBody>
          <a:bodyPr wrap="square">
            <a:spAutoFit/>
          </a:bodyPr>
          <a:lstStyle/>
          <a:p>
            <a:pPr algn="l"/>
            <a:r>
              <a:rPr lang="de-DE" altLang="de-DE" sz="7200" dirty="0">
                <a:solidFill>
                  <a:schemeClr val="tx1"/>
                </a:solidFill>
                <a:effectLst/>
                <a:latin typeface="Univers LT Std 47 Cn Lt" pitchFamily="34" charset="0"/>
              </a:rPr>
              <a:t>III. </a:t>
            </a:r>
            <a:r>
              <a:rPr lang="de-CH" altLang="de-DE" sz="7200" dirty="0">
                <a:solidFill>
                  <a:schemeClr val="tx1"/>
                </a:solidFill>
                <a:effectLst/>
                <a:latin typeface="Univers LT Std 47 Cn Lt" pitchFamily="34" charset="0"/>
              </a:rPr>
              <a:t>Hilft Gott noch?</a:t>
            </a:r>
            <a:endParaRPr lang="de-DE" altLang="de-DE" sz="72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14721785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6240016" y="4469050"/>
            <a:ext cx="4176464" cy="400110"/>
          </a:xfrm>
        </p:spPr>
        <p:txBody>
          <a:bodyPr wrap="square">
            <a:spAutoFit/>
          </a:bodyPr>
          <a:lstStyle/>
          <a:p>
            <a:pPr algn="r"/>
            <a:r>
              <a:rPr lang="de-CH" altLang="de-DE" sz="2000" dirty="0">
                <a:effectLst/>
                <a:latin typeface="Univers LT Std 47 Cn Lt" pitchFamily="34" charset="0"/>
              </a:rPr>
              <a:t>2. Könige 6,33</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7224" y="44624"/>
            <a:ext cx="9577064" cy="1569660"/>
          </a:xfrm>
        </p:spPr>
        <p:txBody>
          <a:bodyPr wrap="square">
            <a:spAutoFit/>
          </a:bodyPr>
          <a:lstStyle/>
          <a:p>
            <a:pPr algn="l"/>
            <a:r>
              <a:rPr lang="de-CH" altLang="de-DE" sz="4800" dirty="0">
                <a:solidFill>
                  <a:schemeClr val="tx1"/>
                </a:solidFill>
                <a:effectLst/>
                <a:latin typeface="Univers LT Std 47 Cn Lt" pitchFamily="34" charset="0"/>
              </a:rPr>
              <a:t>»Wie kann ich noch weiter darauf warten, dass der HERR uns hilft?»</a:t>
            </a:r>
            <a:endParaRPr lang="de-DE" altLang="de-DE" sz="48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817720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6240016" y="4469050"/>
            <a:ext cx="4176464" cy="400110"/>
          </a:xfrm>
        </p:spPr>
        <p:txBody>
          <a:bodyPr wrap="square">
            <a:spAutoFit/>
          </a:bodyPr>
          <a:lstStyle/>
          <a:p>
            <a:pPr algn="r"/>
            <a:r>
              <a:rPr lang="de-CH" altLang="de-DE" sz="2000" dirty="0">
                <a:effectLst/>
                <a:latin typeface="Univers LT Std 47 Cn Lt" pitchFamily="34" charset="0"/>
              </a:rPr>
              <a:t>2. Könige 6,33</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47328" y="116632"/>
            <a:ext cx="9577064" cy="1569660"/>
          </a:xfrm>
        </p:spPr>
        <p:txBody>
          <a:bodyPr wrap="square">
            <a:spAutoFit/>
          </a:bodyPr>
          <a:lstStyle/>
          <a:p>
            <a:pPr algn="l"/>
            <a:r>
              <a:rPr lang="de-CH" altLang="de-DE" sz="4800" dirty="0">
                <a:solidFill>
                  <a:schemeClr val="tx1"/>
                </a:solidFill>
                <a:effectLst/>
                <a:latin typeface="Univers LT Std 47 Cn Lt" pitchFamily="34" charset="0"/>
              </a:rPr>
              <a:t>«Der HERR selbst hat uns doch in dieses Unglück gestürzt!«</a:t>
            </a:r>
            <a:endParaRPr lang="de-DE" altLang="de-DE" sz="48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32520946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pic>
        <p:nvPicPr>
          <p:cNvPr id="3" name="Grafik 2" descr="Ein Bild, das Text, Karte enthält.&#10;&#10;Automatisch generierte Beschreibung">
            <a:extLst>
              <a:ext uri="{FF2B5EF4-FFF2-40B4-BE49-F238E27FC236}">
                <a16:creationId xmlns:a16="http://schemas.microsoft.com/office/drawing/2014/main" xmlns="" id="{BE719F84-2DB1-4A16-B3AE-A6C1D394BA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72710" y="17113"/>
            <a:ext cx="5219290" cy="6858000"/>
          </a:xfrm>
          <a:prstGeom prst="rect">
            <a:avLst/>
          </a:prstGeom>
        </p:spPr>
      </p:pic>
      <p:sp>
        <p:nvSpPr>
          <p:cNvPr id="2" name="Ellipse 1">
            <a:extLst>
              <a:ext uri="{FF2B5EF4-FFF2-40B4-BE49-F238E27FC236}">
                <a16:creationId xmlns:a16="http://schemas.microsoft.com/office/drawing/2014/main" xmlns="" id="{987BBCDA-0CA7-49DD-B487-E62ACA41ADE9}"/>
              </a:ext>
            </a:extLst>
          </p:cNvPr>
          <p:cNvSpPr/>
          <p:nvPr/>
        </p:nvSpPr>
        <p:spPr>
          <a:xfrm>
            <a:off x="8040216" y="5157192"/>
            <a:ext cx="1080120" cy="360040"/>
          </a:xfrm>
          <a:prstGeom prst="ellipse">
            <a:avLst/>
          </a:prstGeom>
          <a:noFill/>
          <a:ln w="349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FFFFFF"/>
              </a:solidFill>
              <a:effectLst/>
              <a:uLnTx/>
              <a:uFillTx/>
              <a:latin typeface="Arial"/>
              <a:ea typeface="+mn-ea"/>
              <a:cs typeface="+mn-cs"/>
            </a:endParaRPr>
          </a:p>
        </p:txBody>
      </p:sp>
      <p:sp>
        <p:nvSpPr>
          <p:cNvPr id="4" name="Ellipse 3">
            <a:extLst>
              <a:ext uri="{FF2B5EF4-FFF2-40B4-BE49-F238E27FC236}">
                <a16:creationId xmlns:a16="http://schemas.microsoft.com/office/drawing/2014/main" xmlns="" id="{A66B4C8E-F956-4626-9141-5FBED33561DD}"/>
              </a:ext>
            </a:extLst>
          </p:cNvPr>
          <p:cNvSpPr/>
          <p:nvPr/>
        </p:nvSpPr>
        <p:spPr>
          <a:xfrm>
            <a:off x="8184232" y="4077072"/>
            <a:ext cx="1152128" cy="360040"/>
          </a:xfrm>
          <a:prstGeom prst="ellipse">
            <a:avLst/>
          </a:prstGeom>
          <a:noFill/>
          <a:ln w="349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197051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6240016" y="4469050"/>
            <a:ext cx="4176464" cy="400110"/>
          </a:xfrm>
        </p:spPr>
        <p:txBody>
          <a:bodyPr wrap="square">
            <a:spAutoFit/>
          </a:bodyPr>
          <a:lstStyle/>
          <a:p>
            <a:pPr algn="r"/>
            <a:r>
              <a:rPr lang="de-CH" altLang="de-DE" sz="2000" dirty="0">
                <a:effectLst/>
                <a:latin typeface="Univers LT Std 47 Cn Lt" pitchFamily="34" charset="0"/>
              </a:rPr>
              <a:t>Jesaja 59,1-2</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19336" y="116632"/>
            <a:ext cx="10585176" cy="2862322"/>
          </a:xfrm>
        </p:spPr>
        <p:txBody>
          <a:bodyPr wrap="square">
            <a:spAutoFit/>
          </a:bodyPr>
          <a:lstStyle/>
          <a:p>
            <a:pPr algn="l"/>
            <a:r>
              <a:rPr lang="de-CH" altLang="de-DE" sz="3600" dirty="0">
                <a:solidFill>
                  <a:schemeClr val="tx1"/>
                </a:solidFill>
                <a:effectLst/>
                <a:latin typeface="Univers LT Std 47 Cn Lt" pitchFamily="34" charset="0"/>
              </a:rPr>
              <a:t>«Meint ihr, der Arm des HERRN sei zu kurz, um euch zu helfen, oder der HERR sei taub und könne euren Hilferuf nicht hören? Nein, sondern wie eine Mauer steht eure Schuld zwischen euch und eurem Gott; wegen eurer Vergehen hat er sich von euch abgewandt und hört euch nicht!»</a:t>
            </a:r>
            <a:endParaRPr lang="de-DE" altLang="de-DE" sz="36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9515795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6240016" y="4469050"/>
            <a:ext cx="4176464" cy="400110"/>
          </a:xfrm>
        </p:spPr>
        <p:txBody>
          <a:bodyPr wrap="square">
            <a:spAutoFit/>
          </a:bodyPr>
          <a:lstStyle/>
          <a:p>
            <a:pPr algn="r"/>
            <a:r>
              <a:rPr lang="de-CH" altLang="de-DE" sz="2000" dirty="0">
                <a:effectLst/>
                <a:latin typeface="Univers LT Std 47 Cn Lt" pitchFamily="34" charset="0"/>
              </a:rPr>
              <a:t>2. Könige 7,1</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19336" y="116632"/>
            <a:ext cx="10945216" cy="2800767"/>
          </a:xfrm>
        </p:spPr>
        <p:txBody>
          <a:bodyPr wrap="square">
            <a:spAutoFit/>
          </a:bodyPr>
          <a:lstStyle/>
          <a:p>
            <a:pPr algn="l"/>
            <a:r>
              <a:rPr lang="de-CH" altLang="de-DE" sz="4400" dirty="0">
                <a:solidFill>
                  <a:schemeClr val="tx1"/>
                </a:solidFill>
                <a:effectLst/>
                <a:latin typeface="Univers LT Std 47 Cn Lt" pitchFamily="34" charset="0"/>
              </a:rPr>
              <a:t>»Hört das Wort des HERRN! So spricht der HERR: ‘Morgen um diese Zeit sind im Tor von Samaria fünf Kilo Weizenmehl und zehn Kilo Gerstenkörner für ein Silberstück zu kaufen!’«</a:t>
            </a:r>
            <a:endParaRPr lang="de-DE" altLang="de-DE" sz="44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20589640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6240016" y="4469050"/>
            <a:ext cx="4176464" cy="400110"/>
          </a:xfrm>
        </p:spPr>
        <p:txBody>
          <a:bodyPr wrap="square">
            <a:spAutoFit/>
          </a:bodyPr>
          <a:lstStyle/>
          <a:p>
            <a:pPr algn="r"/>
            <a:r>
              <a:rPr lang="de-CH" altLang="de-DE" sz="2000" dirty="0">
                <a:effectLst/>
                <a:latin typeface="Univers LT Std 47 Cn Lt" pitchFamily="34" charset="0"/>
              </a:rPr>
              <a:t>2. Könige 7,2</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19336" y="80626"/>
            <a:ext cx="7776864" cy="2308324"/>
          </a:xfrm>
        </p:spPr>
        <p:txBody>
          <a:bodyPr wrap="square">
            <a:spAutoFit/>
          </a:bodyPr>
          <a:lstStyle/>
          <a:p>
            <a:pPr algn="l"/>
            <a:r>
              <a:rPr lang="de-CH" altLang="de-DE" sz="4800" dirty="0">
                <a:solidFill>
                  <a:schemeClr val="tx1"/>
                </a:solidFill>
                <a:effectLst/>
                <a:latin typeface="Univers LT Std 47 Cn Lt" pitchFamily="34" charset="0"/>
              </a:rPr>
              <a:t>»Das ist unmöglich, selbst wenn der HERR Fenster in den Himmel machen würde!«</a:t>
            </a:r>
            <a:endParaRPr lang="de-DE" altLang="de-DE" sz="48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1147267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6240016" y="4469050"/>
            <a:ext cx="4176464" cy="400110"/>
          </a:xfrm>
        </p:spPr>
        <p:txBody>
          <a:bodyPr wrap="square">
            <a:spAutoFit/>
          </a:bodyPr>
          <a:lstStyle/>
          <a:p>
            <a:pPr algn="r"/>
            <a:r>
              <a:rPr lang="de-CH" altLang="de-DE" sz="2000" dirty="0">
                <a:effectLst/>
                <a:latin typeface="Univers LT Std 47 Cn Lt" pitchFamily="34" charset="0"/>
              </a:rPr>
              <a:t>2. Könige 7,2</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19336" y="127085"/>
            <a:ext cx="8640960" cy="1569660"/>
          </a:xfrm>
        </p:spPr>
        <p:txBody>
          <a:bodyPr wrap="square">
            <a:spAutoFit/>
          </a:bodyPr>
          <a:lstStyle/>
          <a:p>
            <a:pPr algn="l"/>
            <a:r>
              <a:rPr lang="de-CH" altLang="de-DE" sz="4800" dirty="0">
                <a:solidFill>
                  <a:schemeClr val="tx1"/>
                </a:solidFill>
                <a:effectLst/>
                <a:latin typeface="Univers LT Std 47 Cn Lt" pitchFamily="34" charset="0"/>
              </a:rPr>
              <a:t>«Du wirst es mit eigenen Augen sehen, aber nicht mehr davon essen!«</a:t>
            </a:r>
            <a:endParaRPr lang="de-DE" altLang="de-DE" sz="48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7313292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2" name="Rectangle 2"/>
          <p:cNvSpPr>
            <a:spLocks noGrp="1" noChangeArrowheads="1"/>
          </p:cNvSpPr>
          <p:nvPr>
            <p:ph type="ctrTitle"/>
          </p:nvPr>
        </p:nvSpPr>
        <p:spPr>
          <a:xfrm>
            <a:off x="191344" y="188640"/>
            <a:ext cx="8136904" cy="1569660"/>
          </a:xfrm>
        </p:spPr>
        <p:txBody>
          <a:bodyPr wrap="square">
            <a:spAutoFit/>
          </a:bodyPr>
          <a:lstStyle/>
          <a:p>
            <a:pPr algn="l"/>
            <a:r>
              <a:rPr lang="de-DE" altLang="de-DE" sz="9600" dirty="0">
                <a:solidFill>
                  <a:schemeClr val="tx1"/>
                </a:solidFill>
                <a:effectLst/>
                <a:latin typeface="Univers LT Std 47 Cn Lt" pitchFamily="34" charset="0"/>
              </a:rPr>
              <a:t>Schlussgedanke</a:t>
            </a:r>
          </a:p>
        </p:txBody>
      </p:sp>
    </p:spTree>
    <p:extLst>
      <p:ext uri="{BB962C8B-B14F-4D97-AF65-F5344CB8AC3E}">
        <p14:creationId xmlns:p14="http://schemas.microsoft.com/office/powerpoint/2010/main" val="35145411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464152" y="4437112"/>
            <a:ext cx="4176464" cy="400110"/>
          </a:xfrm>
        </p:spPr>
        <p:txBody>
          <a:bodyPr wrap="square">
            <a:spAutoFit/>
          </a:bodyPr>
          <a:lstStyle/>
          <a:p>
            <a:pPr algn="r"/>
            <a:r>
              <a:rPr lang="de-CH" altLang="de-DE" sz="2000" dirty="0">
                <a:effectLst/>
                <a:latin typeface="Univers LT Std 47 Cn Lt" pitchFamily="34" charset="0"/>
              </a:rPr>
              <a:t>Johannes-Evangelium 8,12</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19336" y="112564"/>
            <a:ext cx="10441160" cy="2308324"/>
          </a:xfrm>
        </p:spPr>
        <p:txBody>
          <a:bodyPr wrap="square">
            <a:spAutoFit/>
          </a:bodyPr>
          <a:lstStyle/>
          <a:p>
            <a:pPr algn="l"/>
            <a:r>
              <a:rPr lang="de-CH" altLang="de-DE" sz="4800" dirty="0">
                <a:solidFill>
                  <a:schemeClr val="tx1"/>
                </a:solidFill>
                <a:effectLst/>
                <a:latin typeface="Univers LT Std 47 Cn Lt" pitchFamily="34" charset="0"/>
              </a:rPr>
              <a:t>»Ich bin das Licht der Welt, wer mir nachfolgt, wird nicht mehr in der Finsternis umherirren, sondern wird das Licht des Lebens haben.« </a:t>
            </a:r>
            <a:endParaRPr lang="de-DE" altLang="de-DE" sz="48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40595999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pic>
        <p:nvPicPr>
          <p:cNvPr id="4" name="Grafik 3" descr="Ein Bild, das Text, Karte, Mann enthält.&#10;&#10;Automatisch generierte Beschreibung">
            <a:extLst>
              <a:ext uri="{FF2B5EF4-FFF2-40B4-BE49-F238E27FC236}">
                <a16:creationId xmlns:a16="http://schemas.microsoft.com/office/drawing/2014/main" xmlns="" id="{52FE17DC-1B2C-4232-802D-1B923F51FA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42531" y="0"/>
            <a:ext cx="9549470" cy="6741368"/>
          </a:xfrm>
          <a:prstGeom prst="rect">
            <a:avLst/>
          </a:prstGeom>
        </p:spPr>
      </p:pic>
      <p:sp>
        <p:nvSpPr>
          <p:cNvPr id="2" name="Ellipse 1">
            <a:extLst>
              <a:ext uri="{FF2B5EF4-FFF2-40B4-BE49-F238E27FC236}">
                <a16:creationId xmlns:a16="http://schemas.microsoft.com/office/drawing/2014/main" xmlns="" id="{7EF93C39-5652-448A-8DE2-75749DCBEFCB}"/>
              </a:ext>
            </a:extLst>
          </p:cNvPr>
          <p:cNvSpPr/>
          <p:nvPr/>
        </p:nvSpPr>
        <p:spPr>
          <a:xfrm>
            <a:off x="8328248" y="692696"/>
            <a:ext cx="2304256" cy="2736304"/>
          </a:xfrm>
          <a:prstGeom prst="ellipse">
            <a:avLst/>
          </a:prstGeom>
          <a:noFill/>
          <a:ln w="920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11251798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pic>
        <p:nvPicPr>
          <p:cNvPr id="3" name="Grafik 2" descr="Ein Bild, das Text, Karte enthält.&#10;&#10;Automatisch generierte Beschreibung">
            <a:extLst>
              <a:ext uri="{FF2B5EF4-FFF2-40B4-BE49-F238E27FC236}">
                <a16:creationId xmlns:a16="http://schemas.microsoft.com/office/drawing/2014/main" xmlns="" id="{BE719F84-2DB1-4A16-B3AE-A6C1D394BA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83832" y="-531440"/>
            <a:ext cx="9081728" cy="11933135"/>
          </a:xfrm>
          <a:prstGeom prst="rect">
            <a:avLst/>
          </a:prstGeom>
        </p:spPr>
      </p:pic>
      <p:sp>
        <p:nvSpPr>
          <p:cNvPr id="4" name="Rectangle 2">
            <a:extLst>
              <a:ext uri="{FF2B5EF4-FFF2-40B4-BE49-F238E27FC236}">
                <a16:creationId xmlns:a16="http://schemas.microsoft.com/office/drawing/2014/main" xmlns="" id="{B2EC8D6A-D3D6-4D8A-BF0E-D8D22CE793F1}"/>
              </a:ext>
            </a:extLst>
          </p:cNvPr>
          <p:cNvSpPr>
            <a:spLocks noGrp="1" noChangeArrowheads="1"/>
          </p:cNvSpPr>
          <p:nvPr>
            <p:ph type="ctrTitle"/>
          </p:nvPr>
        </p:nvSpPr>
        <p:spPr>
          <a:xfrm>
            <a:off x="119336" y="116632"/>
            <a:ext cx="4623683" cy="4154984"/>
          </a:xfrm>
        </p:spPr>
        <p:txBody>
          <a:bodyPr wrap="square">
            <a:spAutoFit/>
          </a:bodyPr>
          <a:lstStyle/>
          <a:p>
            <a:pPr algn="l"/>
            <a:r>
              <a:rPr lang="de-CH" altLang="de-DE" sz="4400" dirty="0">
                <a:solidFill>
                  <a:schemeClr val="tx1"/>
                </a:solidFill>
                <a:effectLst/>
                <a:latin typeface="Univers LT Std 47 Cn Lt" pitchFamily="34" charset="0"/>
              </a:rPr>
              <a:t>«Einige Zeit danach zog Ben–</a:t>
            </a:r>
            <a:r>
              <a:rPr lang="de-CH" altLang="de-DE" sz="4400" dirty="0" err="1">
                <a:solidFill>
                  <a:schemeClr val="tx1"/>
                </a:solidFill>
                <a:effectLst/>
                <a:latin typeface="Univers LT Std 47 Cn Lt" pitchFamily="34" charset="0"/>
              </a:rPr>
              <a:t>Hadad</a:t>
            </a:r>
            <a:r>
              <a:rPr lang="de-CH" altLang="de-DE" sz="4400" dirty="0">
                <a:solidFill>
                  <a:schemeClr val="tx1"/>
                </a:solidFill>
                <a:effectLst/>
                <a:latin typeface="Univers LT Std 47 Cn Lt" pitchFamily="34" charset="0"/>
              </a:rPr>
              <a:t>, der König von Syrien, sein Heer zusammen, fiel in Israel ein und belagerte Samaria.»</a:t>
            </a:r>
            <a:endParaRPr lang="de-DE" altLang="de-DE" sz="4400" dirty="0">
              <a:solidFill>
                <a:schemeClr val="tx1"/>
              </a:solidFill>
              <a:effectLst/>
              <a:latin typeface="Univers LT Std 47 Cn Lt" pitchFamily="34" charset="0"/>
            </a:endParaRPr>
          </a:p>
        </p:txBody>
      </p:sp>
      <p:sp>
        <p:nvSpPr>
          <p:cNvPr id="5" name="Rectangle 3">
            <a:extLst>
              <a:ext uri="{FF2B5EF4-FFF2-40B4-BE49-F238E27FC236}">
                <a16:creationId xmlns:a16="http://schemas.microsoft.com/office/drawing/2014/main" xmlns="" id="{FA37FB2D-C9BB-4354-A92B-AA5108AD9113}"/>
              </a:ext>
            </a:extLst>
          </p:cNvPr>
          <p:cNvSpPr>
            <a:spLocks noGrp="1" noChangeArrowheads="1"/>
          </p:cNvSpPr>
          <p:nvPr>
            <p:ph type="subTitle" idx="1"/>
          </p:nvPr>
        </p:nvSpPr>
        <p:spPr>
          <a:xfrm>
            <a:off x="119336" y="5430175"/>
            <a:ext cx="4176464" cy="400110"/>
          </a:xfrm>
        </p:spPr>
        <p:txBody>
          <a:bodyPr wrap="square">
            <a:spAutoFit/>
          </a:bodyPr>
          <a:lstStyle/>
          <a:p>
            <a:pPr algn="r"/>
            <a:r>
              <a:rPr lang="de-CH" altLang="de-DE" sz="2000" dirty="0">
                <a:effectLst/>
                <a:latin typeface="Univers LT Std 47 Cn Lt" pitchFamily="34" charset="0"/>
              </a:rPr>
              <a:t>2. Könige 6,24</a:t>
            </a:r>
            <a:endParaRPr lang="de-DE" altLang="de-DE" sz="2000" dirty="0">
              <a:effectLst/>
              <a:latin typeface="Univers LT Std 47 Cn Lt" pitchFamily="34" charset="0"/>
            </a:endParaRPr>
          </a:p>
        </p:txBody>
      </p:sp>
    </p:spTree>
    <p:extLst>
      <p:ext uri="{BB962C8B-B14F-4D97-AF65-F5344CB8AC3E}">
        <p14:creationId xmlns:p14="http://schemas.microsoft.com/office/powerpoint/2010/main" val="5668109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6384032" y="4365104"/>
            <a:ext cx="4176464" cy="400110"/>
          </a:xfrm>
        </p:spPr>
        <p:txBody>
          <a:bodyPr wrap="square">
            <a:spAutoFit/>
          </a:bodyPr>
          <a:lstStyle/>
          <a:p>
            <a:pPr algn="r"/>
            <a:r>
              <a:rPr lang="de-CH" altLang="de-DE" sz="2000" dirty="0">
                <a:effectLst/>
                <a:latin typeface="Univers LT Std 47 Cn Lt" pitchFamily="34" charset="0"/>
              </a:rPr>
              <a:t>2. Könige 6,25</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60353" y="188346"/>
            <a:ext cx="11871293" cy="2800767"/>
          </a:xfrm>
        </p:spPr>
        <p:txBody>
          <a:bodyPr wrap="square">
            <a:spAutoFit/>
          </a:bodyPr>
          <a:lstStyle/>
          <a:p>
            <a:pPr algn="l"/>
            <a:r>
              <a:rPr lang="de-CH" altLang="de-DE" sz="4400" dirty="0">
                <a:solidFill>
                  <a:schemeClr val="tx1"/>
                </a:solidFill>
                <a:effectLst/>
                <a:latin typeface="Univers LT Std 47 Cn Lt" pitchFamily="34" charset="0"/>
              </a:rPr>
              <a:t>«Die Nahrungsmittel in der Stadt wurden so knapp,</a:t>
            </a:r>
            <a:br>
              <a:rPr lang="de-CH" altLang="de-DE" sz="4400" dirty="0">
                <a:solidFill>
                  <a:schemeClr val="tx1"/>
                </a:solidFill>
                <a:effectLst/>
                <a:latin typeface="Univers LT Std 47 Cn Lt" pitchFamily="34" charset="0"/>
              </a:rPr>
            </a:br>
            <a:r>
              <a:rPr lang="de-CH" altLang="de-DE" sz="4400" dirty="0">
                <a:solidFill>
                  <a:schemeClr val="tx1"/>
                </a:solidFill>
                <a:effectLst/>
                <a:latin typeface="Univers LT Std 47 Cn Lt" pitchFamily="34" charset="0"/>
              </a:rPr>
              <a:t>dass man schliesslich für einen Eselskopf 80 Silberstücke und für eine Hand voll Taubendreck 5 Silberstücke zahlen musste.»</a:t>
            </a:r>
            <a:endParaRPr lang="de-DE" altLang="de-DE" sz="44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25494712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6456040" y="4417656"/>
            <a:ext cx="4176464" cy="400110"/>
          </a:xfrm>
        </p:spPr>
        <p:txBody>
          <a:bodyPr wrap="square">
            <a:spAutoFit/>
          </a:bodyPr>
          <a:lstStyle/>
          <a:p>
            <a:pPr algn="r"/>
            <a:r>
              <a:rPr lang="de-CH" altLang="de-DE" sz="2000" dirty="0">
                <a:effectLst/>
                <a:latin typeface="Univers LT Std 47 Cn Lt" pitchFamily="34" charset="0"/>
              </a:rPr>
              <a:t>2. Könige 6,26</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47328" y="116632"/>
            <a:ext cx="9453998" cy="2123658"/>
          </a:xfrm>
        </p:spPr>
        <p:txBody>
          <a:bodyPr wrap="square">
            <a:spAutoFit/>
          </a:bodyPr>
          <a:lstStyle/>
          <a:p>
            <a:pPr algn="l"/>
            <a:r>
              <a:rPr lang="de-CH" altLang="de-DE" sz="4400" dirty="0">
                <a:solidFill>
                  <a:schemeClr val="tx1"/>
                </a:solidFill>
                <a:effectLst/>
                <a:latin typeface="Univers LT Std 47 Cn Lt" pitchFamily="34" charset="0"/>
              </a:rPr>
              <a:t>Eines Tages, als der König von Israel gerade die Stadtmauer inspizierte, rief eine Frau ihm zu: »Hilf mir doch, mein Herr und König!«</a:t>
            </a:r>
            <a:endParaRPr lang="de-DE" altLang="de-DE" sz="44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5238495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6528048" y="4437112"/>
            <a:ext cx="4176464" cy="400110"/>
          </a:xfrm>
        </p:spPr>
        <p:txBody>
          <a:bodyPr wrap="square">
            <a:spAutoFit/>
          </a:bodyPr>
          <a:lstStyle/>
          <a:p>
            <a:pPr algn="r"/>
            <a:r>
              <a:rPr lang="de-CH" altLang="de-DE" sz="2000" dirty="0">
                <a:effectLst/>
                <a:latin typeface="Univers LT Std 47 Cn Lt" pitchFamily="34" charset="0"/>
              </a:rPr>
              <a:t>2. Könige 6,27</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43287" y="52169"/>
            <a:ext cx="9453998" cy="2800767"/>
          </a:xfrm>
        </p:spPr>
        <p:txBody>
          <a:bodyPr wrap="square">
            <a:spAutoFit/>
          </a:bodyPr>
          <a:lstStyle/>
          <a:p>
            <a:pPr algn="l"/>
            <a:r>
              <a:rPr lang="de-CH" altLang="de-DE" sz="4400" dirty="0">
                <a:solidFill>
                  <a:schemeClr val="tx1"/>
                </a:solidFill>
                <a:effectLst/>
                <a:latin typeface="Univers LT Std 47 Cn Lt" pitchFamily="34" charset="0"/>
              </a:rPr>
              <a:t>Der entgegnete: »Hilft dir der HERR nicht, wie soll ich dir dann helfen? Es ist kein Getreide mehr da und auch kein Wein. Oder bedrückt dich etwas anderes?«</a:t>
            </a:r>
            <a:endParaRPr lang="de-DE" altLang="de-DE" sz="44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36562461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248128" y="4869160"/>
            <a:ext cx="4176464" cy="400110"/>
          </a:xfrm>
        </p:spPr>
        <p:txBody>
          <a:bodyPr wrap="square">
            <a:spAutoFit/>
          </a:bodyPr>
          <a:lstStyle/>
          <a:p>
            <a:pPr algn="r"/>
            <a:r>
              <a:rPr lang="de-CH" altLang="de-DE" sz="2000" dirty="0">
                <a:effectLst/>
                <a:latin typeface="Univers LT Std 47 Cn Lt" pitchFamily="34" charset="0"/>
              </a:rPr>
              <a:t>2. Könige 6,28</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43286" y="52169"/>
            <a:ext cx="9941145" cy="2800767"/>
          </a:xfrm>
        </p:spPr>
        <p:txBody>
          <a:bodyPr wrap="square">
            <a:spAutoFit/>
          </a:bodyPr>
          <a:lstStyle/>
          <a:p>
            <a:pPr algn="l"/>
            <a:r>
              <a:rPr lang="de-CH" altLang="de-DE" sz="4400" dirty="0">
                <a:solidFill>
                  <a:schemeClr val="tx1"/>
                </a:solidFill>
                <a:effectLst/>
                <a:latin typeface="Univers LT Std 47 Cn Lt" pitchFamily="34" charset="0"/>
              </a:rPr>
              <a:t>Da zeigte sie auf eine andere Frau und rief: »Diese Frau da hatte zu mir gesagt: ‘Gib deinen Sohn her, den essen wir heute; morgen essen wir dann den meinen.’</a:t>
            </a:r>
            <a:endParaRPr lang="de-DE" altLang="de-DE" sz="44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2642729494"/>
      </p:ext>
    </p:extLst>
  </p:cSld>
  <p:clrMapOvr>
    <a:masterClrMapping/>
  </p:clrMapOvr>
</p:sld>
</file>

<file path=ppt/theme/theme1.xml><?xml version="1.0" encoding="utf-8"?>
<a:theme xmlns:a="http://schemas.openxmlformats.org/drawingml/2006/main" name="Designvorlage 'Berggipfel'">
  <a:themeElements>
    <a:clrScheme name="Default Design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Default 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Default Design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Default Design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Default Design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Default Design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Default Design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Default Design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Default Design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Default Design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976</Words>
  <Application>Microsoft Office PowerPoint</Application>
  <PresentationFormat>Benutzerdefiniert</PresentationFormat>
  <Paragraphs>97</Paragraphs>
  <Slides>35</Slides>
  <Notes>35</Notes>
  <HiddenSlides>0</HiddenSlides>
  <MMClips>0</MMClips>
  <ScaleCrop>false</ScaleCrop>
  <HeadingPairs>
    <vt:vector size="4" baseType="variant">
      <vt:variant>
        <vt:lpstr>Design</vt:lpstr>
      </vt:variant>
      <vt:variant>
        <vt:i4>1</vt:i4>
      </vt:variant>
      <vt:variant>
        <vt:lpstr>Folientitel</vt:lpstr>
      </vt:variant>
      <vt:variant>
        <vt:i4>35</vt:i4>
      </vt:variant>
    </vt:vector>
  </HeadingPairs>
  <TitlesOfParts>
    <vt:vector size="36" baseType="lpstr">
      <vt:lpstr>Designvorlage 'Berggipfel'</vt:lpstr>
      <vt:lpstr>Das menschliche Desaster</vt:lpstr>
      <vt:lpstr>PowerPoint-Präsentation</vt:lpstr>
      <vt:lpstr>PowerPoint-Präsentation</vt:lpstr>
      <vt:lpstr>PowerPoint-Präsentation</vt:lpstr>
      <vt:lpstr>«Einige Zeit danach zog Ben–Hadad, der König von Syrien, sein Heer zusammen, fiel in Israel ein und belagerte Samaria.»</vt:lpstr>
      <vt:lpstr>«Die Nahrungsmittel in der Stadt wurden so knapp, dass man schliesslich für einen Eselskopf 80 Silberstücke und für eine Hand voll Taubendreck 5 Silberstücke zahlen musste.»</vt:lpstr>
      <vt:lpstr>Eines Tages, als der König von Israel gerade die Stadtmauer inspizierte, rief eine Frau ihm zu: »Hilf mir doch, mein Herr und König!«</vt:lpstr>
      <vt:lpstr>Der entgegnete: »Hilft dir der HERR nicht, wie soll ich dir dann helfen? Es ist kein Getreide mehr da und auch kein Wein. Oder bedrückt dich etwas anderes?«</vt:lpstr>
      <vt:lpstr>Da zeigte sie auf eine andere Frau und rief: »Diese Frau da hatte zu mir gesagt: ‘Gib deinen Sohn her, den essen wir heute; morgen essen wir dann den meinen.’</vt:lpstr>
      <vt:lpstr>So haben wir also meinen Sohn gekocht und aufgegessen. Als ich aber am folgenden Tag zu ihr sagte: ‘Gib deinen Sohn her, wir wollen ihn essen’, da hatte sie ihn versteckt!«</vt:lpstr>
      <vt:lpstr>Als der König das hörte, zerriss er sein Gewand. Und weil er oben auf der Mauer stand, konnten alle sehen, dass er darunter auf dem blossen Leib den Sack trug.</vt:lpstr>
      <vt:lpstr>Dann rief der König: »Gottes Zorn soll mich treffen, wenn ich nicht heute Elisa, dem Sohn Schafats, den Kopf abschlagen lasse!«</vt:lpstr>
      <vt:lpstr>Sofort machte sich der König auf den Weg zu Elisa und ein Bote musste ihm vorauslaufen. Elisa sass in seinem Haus; die Ältesten der Stadt waren um ihn versammelt. Noch ehe der Bote des Königs eintraf, sagte Elisa zu den Ältesten: »Wisst ihr schon, dass der König, dieser Mörder, jemand hergeschickt hat, der mir den Kopf abschlagen soll? Wenn der Mann kommt, schliesst die Tür ab und lasst ihn nicht herein! Der König selbst folgt ihm auf dem Fuss!«</vt:lpstr>
      <vt:lpstr>Elisa hatte noch nicht ausgeredet, da erschien auch schon der König bei ihm und rief: »Wie kann ich noch weiter darauf warten, dass der HERR uns hilft? Er selbst hat uns doch in dieses Unglück gestürzt!«</vt:lpstr>
      <vt:lpstr>Darauf sagte Elisa zu allen Anwesenden: »Hört das Wort des HERRN! So spricht der HERR: ‘Morgen um diese Zeit sind im Tor von Samaria fünf Kilo Weizenmehl und zehn Kilo Gerstenkörner für ein Silberstück zu kaufen!’«</vt:lpstr>
      <vt:lpstr>Der Offizier, der den König begleitete, gab zurück: »Das ist unmöglich, selbst wenn der HERR Fenster in den Himmel machen würde!« Elisa sagte zu ihm: »Du wirst es mit eigenen Augen sehen, aber nicht mehr davon essen!«</vt:lpstr>
      <vt:lpstr>I. Jetzt essen wir deinen Sohn!</vt:lpstr>
      <vt:lpstr>»Hilf mir doch, mein Herr und König!«</vt:lpstr>
      <vt:lpstr>»Hilft dir der HERR nicht, wie soll ich dir dann helfen? Es ist kein Getreide mehr da und auch kein Wein.»</vt:lpstr>
      <vt:lpstr>«Oder bedrückt dich etwas anderes?«</vt:lpstr>
      <vt:lpstr>«In der Hungersnot, die während der Belagerung in euren Städten herrscht, werdet ihr das Fleisch eurer eigenen Kinder essen, der Söhne und Töchter, die der Herr, euer Gott, euch geschenkt hat.»</vt:lpstr>
      <vt:lpstr>«Als der König das hörte, zerriss er sein Gewand. Und weil er oben auf der Mauer stand, konnten alle sehen, dass er darunter auf dem blossen Leib den Sack trug.»</vt:lpstr>
      <vt:lpstr>II. Schlag ihm den Kopf ab!</vt:lpstr>
      <vt:lpstr>«Sie schreien zu mir um Hilfe, aber es kommt nicht von Herzen. Sie liegen da und heulen und machen sich Einschnitte, damit ich ihre Bitten um Korn und Wein höre; aber sie sind und bleiben aufsässig gegen mich.»</vt:lpstr>
      <vt:lpstr>»Gottes Zorn soll mich treffen, wenn ich nicht heute Elisa, dem Sohn Schafats, den Kopf abschlagen lasse!«</vt:lpstr>
      <vt:lpstr>«Unsere Sünden hat Jesus ans Kreuz hinaufgetragen, mit seinem eigenen Leib. Damit sind wir für die Sünden tot und können nun für das Gute leben. Durch seine Wunden seid ihr geheilt worden!»</vt:lpstr>
      <vt:lpstr>III. Hilft Gott noch?</vt:lpstr>
      <vt:lpstr>»Wie kann ich noch weiter darauf warten, dass der HERR uns hilft?»</vt:lpstr>
      <vt:lpstr>«Der HERR selbst hat uns doch in dieses Unglück gestürzt!«</vt:lpstr>
      <vt:lpstr>«Meint ihr, der Arm des HERRN sei zu kurz, um euch zu helfen, oder der HERR sei taub und könne euren Hilferuf nicht hören? Nein, sondern wie eine Mauer steht eure Schuld zwischen euch und eurem Gott; wegen eurer Vergehen hat er sich von euch abgewandt und hört euch nicht!»</vt:lpstr>
      <vt:lpstr>»Hört das Wort des HERRN! So spricht der HERR: ‘Morgen um diese Zeit sind im Tor von Samaria fünf Kilo Weizenmehl und zehn Kilo Gerstenkörner für ein Silberstück zu kaufen!’«</vt:lpstr>
      <vt:lpstr>»Das ist unmöglich, selbst wenn der HERR Fenster in den Himmel machen würde!«</vt:lpstr>
      <vt:lpstr>«Du wirst es mit eigenen Augen sehen, aber nicht mehr davon essen!«</vt:lpstr>
      <vt:lpstr>Schlussgedanke</vt:lpstr>
      <vt:lpstr>»Ich bin das Licht der Welt, wer mir nachfolgt, wird nicht mehr in der Finsternis umherirren, sondern wird das Licht des Lebens haben.«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Die überraschende Wende am Beispiel der Belagerung Samarias - Teil 1/3 - Das menschliche Desaster - Folien</dc:title>
  <dc:creator>Jürg Birnstiel</dc:creator>
  <cp:lastModifiedBy>Me</cp:lastModifiedBy>
  <cp:revision>3</cp:revision>
  <dcterms:created xsi:type="dcterms:W3CDTF">2020-01-28T09:03:38Z</dcterms:created>
  <dcterms:modified xsi:type="dcterms:W3CDTF">2020-02-04T20:17:50Z</dcterms:modified>
</cp:coreProperties>
</file>