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2"/>
  </p:notesMasterIdLst>
  <p:handoutMasterIdLst>
    <p:handoutMasterId r:id="rId43"/>
  </p:handoutMasterIdLst>
  <p:sldIdLst>
    <p:sldId id="735" r:id="rId2"/>
    <p:sldId id="923" r:id="rId3"/>
    <p:sldId id="924" r:id="rId4"/>
    <p:sldId id="925" r:id="rId5"/>
    <p:sldId id="926" r:id="rId6"/>
    <p:sldId id="927" r:id="rId7"/>
    <p:sldId id="928" r:id="rId8"/>
    <p:sldId id="929" r:id="rId9"/>
    <p:sldId id="930" r:id="rId10"/>
    <p:sldId id="931" r:id="rId11"/>
    <p:sldId id="896" r:id="rId12"/>
    <p:sldId id="921" r:id="rId13"/>
    <p:sldId id="932" r:id="rId14"/>
    <p:sldId id="933" r:id="rId15"/>
    <p:sldId id="934" r:id="rId16"/>
    <p:sldId id="935" r:id="rId17"/>
    <p:sldId id="936" r:id="rId18"/>
    <p:sldId id="937" r:id="rId19"/>
    <p:sldId id="891" r:id="rId20"/>
    <p:sldId id="938" r:id="rId21"/>
    <p:sldId id="939" r:id="rId22"/>
    <p:sldId id="940" r:id="rId23"/>
    <p:sldId id="941" r:id="rId24"/>
    <p:sldId id="942" r:id="rId25"/>
    <p:sldId id="943" r:id="rId26"/>
    <p:sldId id="922" r:id="rId27"/>
    <p:sldId id="944" r:id="rId28"/>
    <p:sldId id="945" r:id="rId29"/>
    <p:sldId id="946" r:id="rId30"/>
    <p:sldId id="947" r:id="rId31"/>
    <p:sldId id="948" r:id="rId32"/>
    <p:sldId id="949" r:id="rId33"/>
    <p:sldId id="950" r:id="rId34"/>
    <p:sldId id="951" r:id="rId35"/>
    <p:sldId id="259" r:id="rId36"/>
    <p:sldId id="952" r:id="rId37"/>
    <p:sldId id="953" r:id="rId38"/>
    <p:sldId id="954" r:id="rId39"/>
    <p:sldId id="955" r:id="rId40"/>
    <p:sldId id="956" r:id="rId4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7223" y="260648"/>
            <a:ext cx="7128792" cy="830997"/>
          </a:xfrm>
        </p:spPr>
        <p:txBody>
          <a:bodyPr wrap="square">
            <a:spAutoFit/>
          </a:bodyPr>
          <a:lstStyle/>
          <a:p>
            <a:pPr algn="r"/>
            <a:r>
              <a:rPr lang="de-CH" altLang="de-DE" sz="4800" dirty="0" smtClean="0">
                <a:solidFill>
                  <a:schemeClr val="tx1"/>
                </a:solidFill>
                <a:effectLst/>
                <a:latin typeface="Univers LT Std 47 Cn Lt" pitchFamily="34" charset="0"/>
              </a:rPr>
              <a:t>Kreuzige ihn!</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5229200"/>
            <a:ext cx="6984776" cy="830997"/>
          </a:xfrm>
        </p:spPr>
        <p:txBody>
          <a:bodyPr wrap="square">
            <a:spAutoFit/>
          </a:bodyPr>
          <a:lstStyle/>
          <a:p>
            <a:pPr algn="l"/>
            <a:r>
              <a:rPr lang="de-DE" altLang="de-DE" sz="2400" dirty="0" smtClean="0">
                <a:effectLst/>
                <a:latin typeface="Univers LT Std 47 Cn Lt" pitchFamily="34" charset="0"/>
              </a:rPr>
              <a:t>Reihe: </a:t>
            </a:r>
            <a:r>
              <a:rPr lang="de-CH" altLang="de-DE" sz="2400" dirty="0" smtClean="0">
                <a:effectLst/>
                <a:latin typeface="Univers LT Std 47 Cn Lt" pitchFamily="34" charset="0"/>
              </a:rPr>
              <a:t>Die letzten Tage von Jesus</a:t>
            </a:r>
            <a:br>
              <a:rPr lang="de-CH" altLang="de-DE" sz="2400" dirty="0" smtClean="0">
                <a:effectLst/>
                <a:latin typeface="Univers LT Std 47 Cn Lt" pitchFamily="34" charset="0"/>
              </a:rPr>
            </a:br>
            <a:r>
              <a:rPr lang="de-CH" altLang="de-DE" sz="2400" dirty="0" smtClean="0">
                <a:effectLst/>
                <a:latin typeface="Univers LT Std 47 Cn Lt" pitchFamily="34" charset="0"/>
              </a:rPr>
              <a:t>auf dieser Erde</a:t>
            </a:r>
            <a:r>
              <a:rPr lang="de-DE" altLang="de-DE" sz="2400" dirty="0" smtClean="0">
                <a:effectLst/>
                <a:latin typeface="Univers LT Std 47 Cn Lt" pitchFamily="34" charset="0"/>
              </a:rPr>
              <a:t> (2/7)</a:t>
            </a:r>
          </a:p>
        </p:txBody>
      </p:sp>
      <p:sp>
        <p:nvSpPr>
          <p:cNvPr id="4" name="Rectangle 3"/>
          <p:cNvSpPr txBox="1">
            <a:spLocks noChangeArrowheads="1"/>
          </p:cNvSpPr>
          <p:nvPr/>
        </p:nvSpPr>
        <p:spPr bwMode="auto">
          <a:xfrm>
            <a:off x="2579311" y="5589240"/>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smtClean="0">
                <a:effectLst/>
                <a:latin typeface="Univers LT Std 47 Cn Lt" pitchFamily="34" charset="0"/>
              </a:rPr>
              <a:t>Johannes-Evangelium 19,1-16</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365104"/>
            <a:ext cx="4176464" cy="400110"/>
          </a:xfrm>
        </p:spPr>
        <p:txBody>
          <a:bodyPr wrap="square">
            <a:spAutoFit/>
          </a:bodyPr>
          <a:lstStyle/>
          <a:p>
            <a:pPr algn="r"/>
            <a:r>
              <a:rPr lang="de-CH" altLang="de-DE" sz="2000" dirty="0" smtClean="0">
                <a:effectLst/>
                <a:latin typeface="Univers LT Std 47 Cn Lt" pitchFamily="34" charset="0"/>
              </a:rPr>
              <a:t>Johannes-Evangelium 19,15-16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84976" cy="3539430"/>
          </a:xfrm>
        </p:spPr>
        <p:txBody>
          <a:bodyPr wrap="square">
            <a:spAutoFit/>
          </a:bodyPr>
          <a:lstStyle/>
          <a:p>
            <a:pPr algn="l"/>
            <a:r>
              <a:rPr lang="de-CH" altLang="de-DE" sz="3200" dirty="0">
                <a:solidFill>
                  <a:schemeClr val="tx1"/>
                </a:solidFill>
                <a:effectLst/>
                <a:latin typeface="Univers LT Std 47 Cn Lt" pitchFamily="34" charset="0"/>
              </a:rPr>
              <a:t>Doch sie schrien: „Weg mit ihm! Weg mit </a:t>
            </a:r>
            <a:r>
              <a:rPr lang="de-CH" altLang="de-DE" sz="3200" dirty="0" smtClean="0">
                <a:solidFill>
                  <a:schemeClr val="tx1"/>
                </a:solidFill>
                <a:effectLst/>
                <a:latin typeface="Univers LT Std 47 Cn Lt" pitchFamily="34" charset="0"/>
              </a:rPr>
              <a:t>ihm!</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Lass </a:t>
            </a:r>
            <a:r>
              <a:rPr lang="de-CH" altLang="de-DE" sz="3200" dirty="0">
                <a:solidFill>
                  <a:schemeClr val="tx1"/>
                </a:solidFill>
                <a:effectLst/>
                <a:latin typeface="Univers LT Std 47 Cn Lt" pitchFamily="34" charset="0"/>
              </a:rPr>
              <a:t>ihn kreuzigen!“ </a:t>
            </a:r>
            <a:r>
              <a:rPr lang="de-CH" altLang="de-DE" sz="3200" dirty="0" smtClean="0">
                <a:solidFill>
                  <a:schemeClr val="tx1"/>
                </a:solidFill>
                <a:effectLst/>
                <a:latin typeface="Univers LT Std 47 Cn Lt" pitchFamily="34" charset="0"/>
              </a:rPr>
              <a: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Euren König soll ich kreuzigen lassen?“, fragte Pilatus. „Wir haben keinen König ausser dem Kaiser!“, entgegneten die führenden </a:t>
            </a:r>
            <a:r>
              <a:rPr lang="de-CH" altLang="de-DE" sz="3200" dirty="0" smtClean="0">
                <a:solidFill>
                  <a:schemeClr val="tx1"/>
                </a:solidFill>
                <a:effectLst/>
                <a:latin typeface="Univers LT Std 47 Cn Lt" pitchFamily="34" charset="0"/>
              </a:rPr>
              <a:t>Priester.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 </a:t>
            </a:r>
            <a:r>
              <a:rPr lang="de-CH" altLang="de-DE" sz="3200" dirty="0">
                <a:solidFill>
                  <a:schemeClr val="tx1"/>
                </a:solidFill>
                <a:effectLst/>
                <a:latin typeface="Univers LT Std 47 Cn Lt" pitchFamily="34" charset="0"/>
              </a:rPr>
              <a:t>gab Pilatus ihrer Forderung nach und </a:t>
            </a:r>
            <a:r>
              <a:rPr lang="de-CH" altLang="de-DE" sz="3200" dirty="0" smtClean="0">
                <a:solidFill>
                  <a:schemeClr val="tx1"/>
                </a:solidFill>
                <a:effectLst/>
                <a:latin typeface="Univers LT Std 47 Cn Lt" pitchFamily="34" charset="0"/>
              </a:rPr>
              <a:t>befahl,</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Jesus </a:t>
            </a:r>
            <a:r>
              <a:rPr lang="de-CH" altLang="de-DE" sz="3200" dirty="0">
                <a:solidFill>
                  <a:schemeClr val="tx1"/>
                </a:solidFill>
                <a:effectLst/>
                <a:latin typeface="Univers LT Std 47 Cn Lt" pitchFamily="34" charset="0"/>
              </a:rPr>
              <a:t>zu kreuzigen. Jesus wurde abgeführt.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90206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Der hilflose Versuch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184576" cy="2062103"/>
          </a:xfrm>
        </p:spPr>
        <p:txBody>
          <a:bodyPr wrap="square">
            <a:spAutoFit/>
          </a:bodyPr>
          <a:lstStyle/>
          <a:p>
            <a:pPr algn="l"/>
            <a:r>
              <a:rPr lang="de-CH" altLang="de-DE" sz="3200" dirty="0">
                <a:solidFill>
                  <a:schemeClr val="tx1"/>
                </a:solidFill>
                <a:effectLst/>
                <a:latin typeface="Univers LT Std 47 Cn Lt" pitchFamily="34" charset="0"/>
              </a:rPr>
              <a:t>Sie flochten aus Dornenzweigen eine Krone, drückten sie Jesus auf den Kopf und hängten ihm einen purpurfarbenen Mantel um.</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5184576" cy="584775"/>
          </a:xfrm>
        </p:spPr>
        <p:txBody>
          <a:bodyPr wrap="square">
            <a:spAutoFit/>
          </a:bodyPr>
          <a:lstStyle/>
          <a:p>
            <a:pPr algn="l"/>
            <a:r>
              <a:rPr lang="de-CH" altLang="de-DE" sz="3200" dirty="0">
                <a:solidFill>
                  <a:schemeClr val="tx1"/>
                </a:solidFill>
                <a:effectLst/>
                <a:latin typeface="Univers LT Std 47 Cn Lt" pitchFamily="34" charset="0"/>
              </a:rPr>
              <a:t>„Es lebe der König der Juden!“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01355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760640" cy="1569660"/>
          </a:xfrm>
        </p:spPr>
        <p:txBody>
          <a:bodyPr wrap="square">
            <a:spAutoFit/>
          </a:bodyPr>
          <a:lstStyle/>
          <a:p>
            <a:pPr algn="l"/>
            <a:r>
              <a:rPr lang="de-CH" altLang="de-DE" sz="3200" dirty="0">
                <a:solidFill>
                  <a:schemeClr val="tx1"/>
                </a:solidFill>
                <a:effectLst/>
                <a:latin typeface="Univers LT Std 47 Cn Lt" pitchFamily="34" charset="0"/>
              </a:rPr>
              <a:t>„Ich bringe Jesus jetzt zu euch heraus. Ihr sollt wissen, dass ich keine Schuld an ihm finden kann.“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22765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5760640" cy="584775"/>
          </a:xfrm>
        </p:spPr>
        <p:txBody>
          <a:bodyPr wrap="square">
            <a:spAutoFit/>
          </a:bodyPr>
          <a:lstStyle/>
          <a:p>
            <a:pPr algn="l"/>
            <a:r>
              <a:rPr lang="de-CH" altLang="de-DE" sz="3200" dirty="0">
                <a:solidFill>
                  <a:schemeClr val="tx1"/>
                </a:solidFill>
                <a:effectLst/>
                <a:latin typeface="Univers LT Std 47 Cn Lt" pitchFamily="34" charset="0"/>
              </a:rPr>
              <a:t> „Hier ist er, der Mensch!“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05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408712" cy="584775"/>
          </a:xfrm>
        </p:spPr>
        <p:txBody>
          <a:bodyPr wrap="square">
            <a:spAutoFit/>
          </a:bodyPr>
          <a:lstStyle/>
          <a:p>
            <a:pPr algn="l"/>
            <a:r>
              <a:rPr lang="de-CH" altLang="de-DE" sz="3200" dirty="0">
                <a:solidFill>
                  <a:schemeClr val="tx1"/>
                </a:solidFill>
                <a:effectLst/>
                <a:latin typeface="Univers LT Std 47 Cn Lt" pitchFamily="34" charset="0"/>
              </a:rPr>
              <a:t> „Lass ihn kreuzigen! Lass ihn kreuzigen!“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42740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08712" cy="1569660"/>
          </a:xfrm>
        </p:spPr>
        <p:txBody>
          <a:bodyPr wrap="square">
            <a:spAutoFit/>
          </a:bodyPr>
          <a:lstStyle/>
          <a:p>
            <a:pPr algn="l"/>
            <a:r>
              <a:rPr lang="de-CH" altLang="de-DE" sz="3200" dirty="0" smtClean="0">
                <a:solidFill>
                  <a:schemeClr val="tx1"/>
                </a:solidFill>
                <a:effectLst/>
                <a:latin typeface="Univers LT Std 47 Cn Lt" pitchFamily="34" charset="0"/>
              </a:rPr>
              <a:t>„</a:t>
            </a:r>
            <a:r>
              <a:rPr lang="de-CH" altLang="de-DE" sz="3200" dirty="0">
                <a:solidFill>
                  <a:schemeClr val="tx1"/>
                </a:solidFill>
                <a:effectLst/>
                <a:latin typeface="Univers LT Std 47 Cn Lt" pitchFamily="34" charset="0"/>
              </a:rPr>
              <a:t>Nehmt ihn doch selbst und kreuzigt ihn! Ich jedenfalls kann keine Schuld an ihm finden.“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1068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08712" cy="1569660"/>
          </a:xfrm>
        </p:spPr>
        <p:txBody>
          <a:bodyPr wrap="square">
            <a:spAutoFit/>
          </a:bodyPr>
          <a:lstStyle/>
          <a:p>
            <a:pPr algn="l"/>
            <a:r>
              <a:rPr lang="de-CH" altLang="de-DE" sz="3200" dirty="0">
                <a:solidFill>
                  <a:schemeClr val="tx1"/>
                </a:solidFill>
                <a:effectLst/>
                <a:latin typeface="Univers LT Std 47 Cn Lt" pitchFamily="34" charset="0"/>
              </a:rPr>
              <a:t>„Wir haben ein Gesetz und nach diesem Gesetz muss er sterben, weil er behauptet hat, er sei Gottes Sohn.“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22452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Die ohnmächtige Macht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2.Korinther-Brief 5,21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5904656" cy="2554545"/>
          </a:xfrm>
        </p:spPr>
        <p:txBody>
          <a:bodyPr wrap="square">
            <a:spAutoFit/>
          </a:bodyPr>
          <a:lstStyle/>
          <a:p>
            <a:pPr algn="l"/>
            <a:r>
              <a:rPr lang="de-CH" altLang="de-DE" sz="3200" dirty="0" smtClean="0">
                <a:solidFill>
                  <a:schemeClr val="tx1"/>
                </a:solidFill>
                <a:effectLst/>
                <a:latin typeface="Univers LT Std 47 Cn Lt" pitchFamily="34" charset="0"/>
              </a:rPr>
              <a:t>„Jesus, </a:t>
            </a:r>
            <a:r>
              <a:rPr lang="de-CH" altLang="de-DE" sz="3200" dirty="0">
                <a:solidFill>
                  <a:schemeClr val="tx1"/>
                </a:solidFill>
                <a:effectLst/>
                <a:latin typeface="Univers LT Std 47 Cn Lt" pitchFamily="34" charset="0"/>
              </a:rPr>
              <a:t>der ohne jede Sünde war, hat Gott für uns zur Sünde gemacht, damit wir durch die Verbindung mit ihm die Gerechtigkeit bekommen, mit der wir vor Gott bestehen können.“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48608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408712" cy="584775"/>
          </a:xfrm>
        </p:spPr>
        <p:txBody>
          <a:bodyPr wrap="square">
            <a:spAutoFit/>
          </a:bodyPr>
          <a:lstStyle/>
          <a:p>
            <a:pPr algn="l"/>
            <a:r>
              <a:rPr lang="de-CH" altLang="de-DE" sz="3200" dirty="0">
                <a:solidFill>
                  <a:schemeClr val="tx1"/>
                </a:solidFill>
                <a:effectLst/>
                <a:latin typeface="Univers LT Std 47 Cn Lt" pitchFamily="34" charset="0"/>
              </a:rPr>
              <a:t>„Woher bist du eigentlich?“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38179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6192688" cy="2554545"/>
          </a:xfrm>
        </p:spPr>
        <p:txBody>
          <a:bodyPr wrap="square">
            <a:spAutoFit/>
          </a:bodyPr>
          <a:lstStyle/>
          <a:p>
            <a:pPr algn="l"/>
            <a:r>
              <a:rPr lang="de-CH" altLang="de-DE" sz="3200" dirty="0">
                <a:solidFill>
                  <a:schemeClr val="tx1"/>
                </a:solidFill>
                <a:effectLst/>
                <a:latin typeface="Univers LT Std 47 Cn Lt" pitchFamily="34" charset="0"/>
              </a:rPr>
              <a:t>„Du weigerst dich, mit mir zu reden? Weisst du nicht, dass es in meiner Macht steht, dich freizulassen, aber dass ich auch die Macht habe, dich kreuzigen zu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283951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696744" cy="1077218"/>
          </a:xfrm>
        </p:spPr>
        <p:txBody>
          <a:bodyPr wrap="square">
            <a:spAutoFit/>
          </a:bodyPr>
          <a:lstStyle/>
          <a:p>
            <a:pPr algn="l"/>
            <a:r>
              <a:rPr lang="de-CH" altLang="de-DE" sz="3200" dirty="0">
                <a:solidFill>
                  <a:schemeClr val="tx1"/>
                </a:solidFill>
                <a:effectLst/>
                <a:latin typeface="Univers LT Std 47 Cn Lt" pitchFamily="34" charset="0"/>
              </a:rPr>
              <a:t>„Du hättest keine Macht über </a:t>
            </a:r>
            <a:r>
              <a:rPr lang="de-CH" altLang="de-DE" sz="3200" dirty="0" smtClean="0">
                <a:solidFill>
                  <a:schemeClr val="tx1"/>
                </a:solidFill>
                <a:effectLst/>
                <a:latin typeface="Univers LT Std 47 Cn Lt" pitchFamily="34" charset="0"/>
              </a:rPr>
              <a:t>mich,</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wenn </a:t>
            </a:r>
            <a:r>
              <a:rPr lang="de-CH" altLang="de-DE" sz="3200" dirty="0">
                <a:solidFill>
                  <a:schemeClr val="tx1"/>
                </a:solidFill>
                <a:effectLst/>
                <a:latin typeface="Univers LT Std 47 Cn Lt" pitchFamily="34" charset="0"/>
              </a:rPr>
              <a:t>sie dir nicht von oben gegeben wäre.“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2846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696744" cy="1077218"/>
          </a:xfrm>
        </p:spPr>
        <p:txBody>
          <a:bodyPr wrap="square">
            <a:spAutoFit/>
          </a:bodyPr>
          <a:lstStyle/>
          <a:p>
            <a:pPr algn="l"/>
            <a:r>
              <a:rPr lang="de-CH" altLang="de-DE" sz="3200" dirty="0">
                <a:solidFill>
                  <a:schemeClr val="tx1"/>
                </a:solidFill>
                <a:effectLst/>
                <a:latin typeface="Univers LT Std 47 Cn Lt" pitchFamily="34" charset="0"/>
              </a:rPr>
              <a:t>„Deshalb trägt der, der mich dir übergeben hat, eine grössere Schuld.“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2343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2062103"/>
          </a:xfrm>
        </p:spPr>
        <p:txBody>
          <a:bodyPr wrap="square">
            <a:spAutoFit/>
          </a:bodyPr>
          <a:lstStyle/>
          <a:p>
            <a:pPr algn="l"/>
            <a:r>
              <a:rPr lang="de-CH" altLang="de-DE" sz="3200" dirty="0">
                <a:solidFill>
                  <a:schemeClr val="tx1"/>
                </a:solidFill>
                <a:effectLst/>
                <a:latin typeface="Univers LT Std 47 Cn Lt" pitchFamily="34" charset="0"/>
              </a:rPr>
              <a:t>„Jesus wurde verraten und an euch ausgeliefert, und ihr habt ihn durch Menschen, die nichts vom Gesetz Gottes wissen, ans Kreuz schlagen und töten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64359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Daniel 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2062103"/>
          </a:xfrm>
        </p:spPr>
        <p:txBody>
          <a:bodyPr wrap="square">
            <a:spAutoFit/>
          </a:bodyPr>
          <a:lstStyle/>
          <a:p>
            <a:pPr algn="l"/>
            <a:r>
              <a:rPr lang="de-CH" altLang="de-DE" sz="3200" dirty="0">
                <a:solidFill>
                  <a:schemeClr val="tx1"/>
                </a:solidFill>
                <a:effectLst/>
                <a:latin typeface="Univers LT Std 47 Cn Lt" pitchFamily="34" charset="0"/>
              </a:rPr>
              <a:t>„Gott verändert das Bestehende und gibt allem seine Frist; er setzt Könige ab und setzt Könige ein. Er gibt den Weisen ihre Weisheit und den Klugen ihren Verstand.“</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5141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III</a:t>
            </a:r>
            <a:r>
              <a:rPr lang="de-DE" altLang="de-DE" sz="4000" dirty="0">
                <a:solidFill>
                  <a:schemeClr val="tx1"/>
                </a:solidFill>
                <a:effectLst/>
                <a:latin typeface="Univers LT Std 47 Cn Lt" pitchFamily="34" charset="0"/>
              </a:rPr>
              <a:t>. </a:t>
            </a:r>
            <a:r>
              <a:rPr lang="de-CH" altLang="de-DE" sz="4000" dirty="0">
                <a:solidFill>
                  <a:schemeClr val="tx1"/>
                </a:solidFill>
                <a:effectLst/>
                <a:latin typeface="Univers LT Std 47 Cn Lt" pitchFamily="34" charset="0"/>
              </a:rPr>
              <a:t>Das erpresste Urteil</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6696744" cy="2062103"/>
          </a:xfrm>
        </p:spPr>
        <p:txBody>
          <a:bodyPr wrap="square">
            <a:spAutoFit/>
          </a:bodyPr>
          <a:lstStyle/>
          <a:p>
            <a:pPr algn="l"/>
            <a:r>
              <a:rPr lang="de-CH" altLang="de-DE" sz="3200" dirty="0">
                <a:solidFill>
                  <a:schemeClr val="tx1"/>
                </a:solidFill>
                <a:effectLst/>
                <a:latin typeface="Univers LT Std 47 Cn Lt" pitchFamily="34" charset="0"/>
              </a:rPr>
              <a:t>„Wenn du den freilässt, bist du nicht mehr der Freund des Kaisers! Jeder, der sich selbst zum König macht, stellt sich gegen den Kaiser.“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204551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696744" cy="584775"/>
          </a:xfrm>
        </p:spPr>
        <p:txBody>
          <a:bodyPr wrap="square">
            <a:spAutoFit/>
          </a:bodyPr>
          <a:lstStyle/>
          <a:p>
            <a:pPr algn="l"/>
            <a:r>
              <a:rPr lang="de-CH" altLang="de-DE" sz="3200" dirty="0">
                <a:solidFill>
                  <a:schemeClr val="tx1"/>
                </a:solidFill>
                <a:effectLst/>
                <a:latin typeface="Univers LT Std 47 Cn Lt" pitchFamily="34" charset="0"/>
              </a:rPr>
              <a:t>Diese Worte verfehlten ihre Wirkung nicht.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22818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Matthäus-Evangelium 27,19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6696744" cy="2554545"/>
          </a:xfrm>
        </p:spPr>
        <p:txBody>
          <a:bodyPr wrap="square">
            <a:spAutoFit/>
          </a:bodyPr>
          <a:lstStyle/>
          <a:p>
            <a:pPr algn="l"/>
            <a:r>
              <a:rPr lang="de-CH" altLang="de-DE" sz="3200" dirty="0">
                <a:solidFill>
                  <a:schemeClr val="tx1"/>
                </a:solidFill>
                <a:effectLst/>
                <a:latin typeface="Univers LT Std 47 Cn Lt" pitchFamily="34" charset="0"/>
              </a:rPr>
              <a:t>Während Pilatus auf dem Richterstuhl sass, liess seine Frau ihm ausrichten: „Lass die Hände von diesem Mann, er ist unschuldig! Ich habe seinetwegen heute Nacht im Traum viel Schweres durchgemacht.“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2674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04954"/>
            <a:ext cx="4176464" cy="400110"/>
          </a:xfrm>
        </p:spPr>
        <p:txBody>
          <a:bodyPr wrap="square">
            <a:spAutoFit/>
          </a:bodyPr>
          <a:lstStyle/>
          <a:p>
            <a:pPr algn="r"/>
            <a:r>
              <a:rPr lang="de-CH" altLang="de-DE" sz="2000" dirty="0" smtClean="0">
                <a:effectLst/>
                <a:latin typeface="Univers LT Std 47 Cn Lt" pitchFamily="34" charset="0"/>
              </a:rPr>
              <a:t>Johannes-Evangelium 19,1-2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3980"/>
            <a:ext cx="6696744" cy="3046988"/>
          </a:xfrm>
        </p:spPr>
        <p:txBody>
          <a:bodyPr wrap="square">
            <a:spAutoFit/>
          </a:bodyPr>
          <a:lstStyle/>
          <a:p>
            <a:pPr algn="l"/>
            <a:r>
              <a:rPr lang="de-CH" altLang="de-DE" sz="3200" dirty="0">
                <a:solidFill>
                  <a:schemeClr val="tx1"/>
                </a:solidFill>
                <a:effectLst/>
                <a:latin typeface="Univers LT Std 47 Cn Lt" pitchFamily="34" charset="0"/>
              </a:rPr>
              <a:t>Daraufhin liess Pilatus Jesus abführen und auspeitschen. Nachdem die Soldaten ihn ausgepeitscht hatten, flochten sie aus Dornenzweigen eine Krone, drückten sie Jesus auf den Kopf und hängten ihm einen purpurfarbenen Mantel um.</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082269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696744" cy="584775"/>
          </a:xfrm>
        </p:spPr>
        <p:txBody>
          <a:bodyPr wrap="square">
            <a:spAutoFit/>
          </a:bodyPr>
          <a:lstStyle/>
          <a:p>
            <a:pPr algn="l"/>
            <a:r>
              <a:rPr lang="de-CH" altLang="de-DE" sz="3200" dirty="0">
                <a:solidFill>
                  <a:schemeClr val="tx1"/>
                </a:solidFill>
                <a:effectLst/>
                <a:latin typeface="Univers LT Std 47 Cn Lt" pitchFamily="34" charset="0"/>
              </a:rPr>
              <a:t>„Seht da, euer König!“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062109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776864" cy="584775"/>
          </a:xfrm>
        </p:spPr>
        <p:txBody>
          <a:bodyPr wrap="square">
            <a:spAutoFit/>
          </a:bodyPr>
          <a:lstStyle/>
          <a:p>
            <a:pPr algn="l"/>
            <a:r>
              <a:rPr lang="de-CH" altLang="de-DE" sz="3200" dirty="0">
                <a:solidFill>
                  <a:schemeClr val="tx1"/>
                </a:solidFill>
                <a:effectLst/>
                <a:latin typeface="Univers LT Std 47 Cn Lt" pitchFamily="34" charset="0"/>
              </a:rPr>
              <a:t>„Weg mit ihm! Weg mit ihm! Lass ihn kreuzigen!“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23197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776864" cy="584775"/>
          </a:xfrm>
        </p:spPr>
        <p:txBody>
          <a:bodyPr wrap="square">
            <a:spAutoFit/>
          </a:bodyPr>
          <a:lstStyle/>
          <a:p>
            <a:pPr algn="l"/>
            <a:r>
              <a:rPr lang="de-CH" altLang="de-DE" sz="3200" dirty="0">
                <a:solidFill>
                  <a:schemeClr val="tx1"/>
                </a:solidFill>
                <a:effectLst/>
                <a:latin typeface="Univers LT Std 47 Cn Lt" pitchFamily="34" charset="0"/>
              </a:rPr>
              <a:t>„Euren König soll ich kreuzigen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674498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776864" cy="584775"/>
          </a:xfrm>
        </p:spPr>
        <p:txBody>
          <a:bodyPr wrap="square">
            <a:spAutoFit/>
          </a:bodyPr>
          <a:lstStyle/>
          <a:p>
            <a:pPr algn="l"/>
            <a:r>
              <a:rPr lang="de-CH" altLang="de-DE" sz="3200" dirty="0">
                <a:solidFill>
                  <a:schemeClr val="tx1"/>
                </a:solidFill>
                <a:effectLst/>
                <a:latin typeface="Univers LT Std 47 Cn Lt" pitchFamily="34" charset="0"/>
              </a:rPr>
              <a:t>„Wir haben keinen König ausser dem Kaiser!“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721275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19,16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9534"/>
            <a:ext cx="7776864" cy="1077218"/>
          </a:xfrm>
        </p:spPr>
        <p:txBody>
          <a:bodyPr wrap="square">
            <a:spAutoFit/>
          </a:bodyPr>
          <a:lstStyle/>
          <a:p>
            <a:pPr algn="l"/>
            <a:r>
              <a:rPr lang="de-CH" altLang="de-DE" sz="3200" dirty="0">
                <a:solidFill>
                  <a:schemeClr val="tx1"/>
                </a:solidFill>
                <a:effectLst/>
                <a:latin typeface="Univers LT Std 47 Cn Lt" pitchFamily="34" charset="0"/>
              </a:rPr>
              <a:t>Da gab Pilatus ihrer Forderung nach und befahl, Jesus zu kreuzigen. Jesus wurde abgeführt.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81148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22,42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9534"/>
            <a:ext cx="7776864" cy="1077218"/>
          </a:xfrm>
        </p:spPr>
        <p:txBody>
          <a:bodyPr wrap="square">
            <a:spAutoFit/>
          </a:bodyPr>
          <a:lstStyle/>
          <a:p>
            <a:pPr algn="l"/>
            <a:r>
              <a:rPr lang="de-CH" altLang="de-DE" sz="3200" dirty="0">
                <a:solidFill>
                  <a:schemeClr val="tx1"/>
                </a:solidFill>
                <a:effectLst/>
                <a:latin typeface="Univers LT Std 47 Cn Lt" pitchFamily="34" charset="0"/>
              </a:rPr>
              <a:t>„Vater, wenn du willst, lass diesen bitteren Kelch an mir vorübergehen.“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135748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22,42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9534"/>
            <a:ext cx="6768752" cy="1077218"/>
          </a:xfrm>
        </p:spPr>
        <p:txBody>
          <a:bodyPr wrap="square">
            <a:spAutoFit/>
          </a:bodyPr>
          <a:lstStyle/>
          <a:p>
            <a:pPr algn="l"/>
            <a:r>
              <a:rPr lang="de-CH" altLang="de-DE" sz="3200" dirty="0">
                <a:solidFill>
                  <a:schemeClr val="tx1"/>
                </a:solidFill>
                <a:effectLst/>
                <a:latin typeface="Univers LT Std 47 Cn Lt" pitchFamily="34" charset="0"/>
              </a:rPr>
              <a:t>„Aber nicht mein Wille soll geschehen, sondern deiner.“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324357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1569660"/>
          </a:xfrm>
        </p:spPr>
        <p:txBody>
          <a:bodyPr wrap="square">
            <a:spAutoFit/>
          </a:bodyPr>
          <a:lstStyle/>
          <a:p>
            <a:pPr algn="l"/>
            <a:r>
              <a:rPr lang="de-CH" altLang="de-DE" sz="3200" dirty="0">
                <a:solidFill>
                  <a:schemeClr val="tx1"/>
                </a:solidFill>
                <a:effectLst/>
                <a:latin typeface="Univers LT Std 47 Cn Lt" pitchFamily="34" charset="0"/>
              </a:rPr>
              <a:t>„</a:t>
            </a:r>
            <a:r>
              <a:rPr lang="de-CH" altLang="de-DE" sz="3200">
                <a:solidFill>
                  <a:schemeClr val="tx1"/>
                </a:solidFill>
                <a:effectLst/>
                <a:latin typeface="Univers LT Std 47 Cn Lt" pitchFamily="34" charset="0"/>
              </a:rPr>
              <a:t>Gott </a:t>
            </a:r>
            <a:r>
              <a:rPr lang="de-CH" altLang="de-DE" sz="3200" smtClean="0">
                <a:solidFill>
                  <a:schemeClr val="tx1"/>
                </a:solidFill>
                <a:effectLst/>
                <a:latin typeface="Univers LT Std 47 Cn Lt" pitchFamily="34" charset="0"/>
              </a:rPr>
              <a:t>beweist </a:t>
            </a:r>
            <a:r>
              <a:rPr lang="de-CH" altLang="de-DE" sz="3200" dirty="0">
                <a:solidFill>
                  <a:schemeClr val="tx1"/>
                </a:solidFill>
                <a:effectLst/>
                <a:latin typeface="Univers LT Std 47 Cn Lt" pitchFamily="34" charset="0"/>
              </a:rPr>
              <a:t>uns seine Liebe dadurch, dass Christus für uns </a:t>
            </a:r>
            <a:r>
              <a:rPr lang="de-CH" altLang="de-DE" sz="3200" dirty="0" smtClean="0">
                <a:solidFill>
                  <a:schemeClr val="tx1"/>
                </a:solidFill>
                <a:effectLst/>
                <a:latin typeface="Univers LT Std 47 Cn Lt" pitchFamily="34" charset="0"/>
              </a:rPr>
              <a:t>starb,</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als </a:t>
            </a:r>
            <a:r>
              <a:rPr lang="de-CH" altLang="de-DE" sz="3200" dirty="0">
                <a:solidFill>
                  <a:schemeClr val="tx1"/>
                </a:solidFill>
                <a:effectLst/>
                <a:latin typeface="Univers LT Std 47 Cn Lt" pitchFamily="34" charset="0"/>
              </a:rPr>
              <a:t>wir noch Sünder waren.“ </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938288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5,9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7072" y="70753"/>
            <a:ext cx="7067216" cy="2062103"/>
          </a:xfrm>
        </p:spPr>
        <p:txBody>
          <a:bodyPr wrap="square">
            <a:spAutoFit/>
          </a:bodyPr>
          <a:lstStyle/>
          <a:p>
            <a:pPr algn="l"/>
            <a:r>
              <a:rPr lang="de-CH" altLang="de-DE" sz="3200" dirty="0">
                <a:solidFill>
                  <a:schemeClr val="tx1"/>
                </a:solidFill>
                <a:effectLst/>
                <a:latin typeface="Univers LT Std 47 Cn Lt" pitchFamily="34" charset="0"/>
              </a:rPr>
              <a:t>„Es kann, nachdem wir aufgrund seines Blutes für gerecht erklärt worden sind, keine Frage mehr sein, dass wir durch Jesus vor dem kommenden Zorn Gottes gerettet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88093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04954"/>
            <a:ext cx="4176464" cy="400110"/>
          </a:xfrm>
        </p:spPr>
        <p:txBody>
          <a:bodyPr wrap="square">
            <a:spAutoFit/>
          </a:bodyPr>
          <a:lstStyle/>
          <a:p>
            <a:pPr algn="r"/>
            <a:r>
              <a:rPr lang="de-CH" altLang="de-DE" sz="2000" dirty="0" smtClean="0">
                <a:effectLst/>
                <a:latin typeface="Univers LT Std 47 Cn Lt" pitchFamily="34" charset="0"/>
              </a:rPr>
              <a:t>Johannes-Evangelium 19,3-4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7704856" cy="3539430"/>
          </a:xfrm>
        </p:spPr>
        <p:txBody>
          <a:bodyPr wrap="square">
            <a:spAutoFit/>
          </a:bodyPr>
          <a:lstStyle/>
          <a:p>
            <a:pPr algn="l"/>
            <a:r>
              <a:rPr lang="de-CH" altLang="de-DE" sz="3200" dirty="0">
                <a:solidFill>
                  <a:schemeClr val="tx1"/>
                </a:solidFill>
                <a:effectLst/>
                <a:latin typeface="Univers LT Std 47 Cn Lt" pitchFamily="34" charset="0"/>
              </a:rPr>
              <a:t>Dann stellten sie sich vor ihn hin, riefen: „Es lebe der König der Juden!“ und schlugen ihm dabei ins Gesicht. Anschliessend wandte sich Pilatus ein weiteres Mal an die Menge. Er ging hinaus und sagte: „Ich bringe ihn jetzt zu euch </a:t>
            </a:r>
            <a:r>
              <a:rPr lang="de-CH" altLang="de-DE" sz="3200" dirty="0" smtClean="0">
                <a:solidFill>
                  <a:schemeClr val="tx1"/>
                </a:solidFill>
                <a:effectLst/>
                <a:latin typeface="Univers LT Std 47 Cn Lt" pitchFamily="34" charset="0"/>
              </a:rPr>
              <a:t>heraus.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Ihr </a:t>
            </a:r>
            <a:r>
              <a:rPr lang="de-CH" altLang="de-DE" sz="3200" dirty="0">
                <a:solidFill>
                  <a:schemeClr val="tx1"/>
                </a:solidFill>
                <a:effectLst/>
                <a:latin typeface="Univers LT Std 47 Cn Lt" pitchFamily="34" charset="0"/>
              </a:rPr>
              <a:t>sollt wissen, dass ich keine </a:t>
            </a:r>
            <a:r>
              <a:rPr lang="de-CH" altLang="de-DE" sz="3200" dirty="0" smtClean="0">
                <a:solidFill>
                  <a:schemeClr val="tx1"/>
                </a:solidFill>
                <a:effectLst/>
                <a:latin typeface="Univers LT Std 47 Cn Lt" pitchFamily="34" charset="0"/>
              </a:rPr>
              <a:t>Schuld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an </a:t>
            </a:r>
            <a:r>
              <a:rPr lang="de-CH" altLang="de-DE" sz="3200" dirty="0">
                <a:solidFill>
                  <a:schemeClr val="tx1"/>
                </a:solidFill>
                <a:effectLst/>
                <a:latin typeface="Univers LT Std 47 Cn Lt" pitchFamily="34" charset="0"/>
              </a:rPr>
              <a:t>ihm finden kann.“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075841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10,12-13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7072" y="44624"/>
            <a:ext cx="7643280" cy="2554545"/>
          </a:xfrm>
        </p:spPr>
        <p:txBody>
          <a:bodyPr wrap="square">
            <a:spAutoFit/>
          </a:bodyPr>
          <a:lstStyle/>
          <a:p>
            <a:pPr algn="l"/>
            <a:r>
              <a:rPr lang="de-CH" altLang="de-DE" sz="3200" dirty="0">
                <a:solidFill>
                  <a:schemeClr val="tx1"/>
                </a:solidFill>
                <a:effectLst/>
                <a:latin typeface="Univers LT Std 47 Cn Lt" pitchFamily="34" charset="0"/>
              </a:rPr>
              <a:t>„Ob jemand Jude oder Nichtjude ist, macht dabei keinen Unterschied: Alle haben denselben Herrn, und er lässt alle an seinem Reichtum teilhaben, die ihn im Gebet anrufen. Denn jeder, der den Namen des Herrn anruft, wird gerettet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57563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293096"/>
            <a:ext cx="4176464" cy="400110"/>
          </a:xfrm>
        </p:spPr>
        <p:txBody>
          <a:bodyPr wrap="square">
            <a:spAutoFit/>
          </a:bodyPr>
          <a:lstStyle/>
          <a:p>
            <a:pPr algn="r"/>
            <a:r>
              <a:rPr lang="de-CH" altLang="de-DE" sz="2000" dirty="0" smtClean="0">
                <a:effectLst/>
                <a:latin typeface="Univers LT Std 47 Cn Lt" pitchFamily="34" charset="0"/>
              </a:rPr>
              <a:t>Johannes-Evangelium 19,5-6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5594"/>
            <a:ext cx="8640960" cy="3539430"/>
          </a:xfrm>
        </p:spPr>
        <p:txBody>
          <a:bodyPr wrap="square">
            <a:spAutoFit/>
          </a:bodyPr>
          <a:lstStyle/>
          <a:p>
            <a:pPr algn="l"/>
            <a:r>
              <a:rPr lang="de-CH" altLang="de-DE" sz="3200" dirty="0">
                <a:solidFill>
                  <a:schemeClr val="tx1"/>
                </a:solidFill>
                <a:effectLst/>
                <a:latin typeface="Univers LT Std 47 Cn Lt" pitchFamily="34" charset="0"/>
              </a:rPr>
              <a:t>Jesus trat heraus. Auf dem Kopf trug er die Dornenkrone, und er hatte den Purpurmantel um. Pilatus sagte zu der Menge: „Hier ist er, der Mensch!“ Aber sowie die führenden Priester und ihre Leute Jesus erblickten, schrien sie: „Lass ihn kreuzigen! Lass ihn kreuzigen!“ – „Nehmt ihn doch selbst und kreuzigt ihn!“, erwiderte Pilatus. „Ich jedenfalls kann keine Schuld an ihm finden.“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2349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604954"/>
            <a:ext cx="4176464" cy="400110"/>
          </a:xfrm>
        </p:spPr>
        <p:txBody>
          <a:bodyPr wrap="square">
            <a:spAutoFit/>
          </a:bodyPr>
          <a:lstStyle/>
          <a:p>
            <a:pPr algn="r"/>
            <a:r>
              <a:rPr lang="de-CH" altLang="de-DE" sz="2000" dirty="0" smtClean="0">
                <a:effectLst/>
                <a:latin typeface="Univers LT Std 47 Cn Lt" pitchFamily="34" charset="0"/>
              </a:rPr>
              <a:t>Johannes-Evangelium 19,7-8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04856" cy="2554545"/>
          </a:xfrm>
        </p:spPr>
        <p:txBody>
          <a:bodyPr wrap="square">
            <a:spAutoFit/>
          </a:bodyPr>
          <a:lstStyle/>
          <a:p>
            <a:pPr algn="l"/>
            <a:r>
              <a:rPr lang="de-CH" altLang="de-DE" sz="3200" dirty="0">
                <a:solidFill>
                  <a:schemeClr val="tx1"/>
                </a:solidFill>
                <a:effectLst/>
                <a:latin typeface="Univers LT Std 47 Cn Lt" pitchFamily="34" charset="0"/>
              </a:rPr>
              <a:t>„Wir haben ein Gesetz“, hielten ihm die Juden entgegen, „und nach diesem Gesetz muss er sterben, weil er behauptet hat, er sei Gottes Sohn.“ Als Pilatus das hörte, wurde ihm noch unheimlicher zumute.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69840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068960"/>
            <a:ext cx="4176464" cy="400110"/>
          </a:xfrm>
        </p:spPr>
        <p:txBody>
          <a:bodyPr wrap="square">
            <a:spAutoFit/>
          </a:bodyPr>
          <a:lstStyle/>
          <a:p>
            <a:pPr algn="r"/>
            <a:r>
              <a:rPr lang="de-CH" altLang="de-DE" sz="2000" dirty="0" smtClean="0">
                <a:effectLst/>
                <a:latin typeface="Univers LT Std 47 Cn Lt" pitchFamily="34" charset="0"/>
              </a:rPr>
              <a:t>Johannes-Evangelium 19,9-10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3980"/>
            <a:ext cx="8640960" cy="3046988"/>
          </a:xfrm>
        </p:spPr>
        <p:txBody>
          <a:bodyPr wrap="square">
            <a:spAutoFit/>
          </a:bodyPr>
          <a:lstStyle/>
          <a:p>
            <a:pPr algn="l"/>
            <a:r>
              <a:rPr lang="de-CH" altLang="de-DE" sz="3200" dirty="0">
                <a:solidFill>
                  <a:schemeClr val="tx1"/>
                </a:solidFill>
                <a:effectLst/>
                <a:latin typeface="Univers LT Std 47 Cn Lt" pitchFamily="34" charset="0"/>
              </a:rPr>
              <a:t>Er ging ins </a:t>
            </a:r>
            <a:r>
              <a:rPr lang="de-CH" altLang="de-DE" sz="3200" dirty="0" err="1">
                <a:solidFill>
                  <a:schemeClr val="tx1"/>
                </a:solidFill>
                <a:effectLst/>
                <a:latin typeface="Univers LT Std 47 Cn Lt" pitchFamily="34" charset="0"/>
              </a:rPr>
              <a:t>Prätorium</a:t>
            </a:r>
            <a:r>
              <a:rPr lang="de-CH" altLang="de-DE" sz="3200" dirty="0">
                <a:solidFill>
                  <a:schemeClr val="tx1"/>
                </a:solidFill>
                <a:effectLst/>
                <a:latin typeface="Univers LT Std 47 Cn Lt" pitchFamily="34" charset="0"/>
              </a:rPr>
              <a:t> zurück und fragte Jesus: „Woher bist du eigentlich?“ Aber Jesus gab ihm keine Antwort. „Du weigerst dich, mit mir zu reden?“, sagte Pilatus. „Weisst du nicht, dass es in meiner Macht steht, dich freizulassen, aber dass ich auch die Macht habe, dich kreuzigen zu lassen?“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11030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365104"/>
            <a:ext cx="4176464" cy="400110"/>
          </a:xfrm>
        </p:spPr>
        <p:txBody>
          <a:bodyPr wrap="square">
            <a:spAutoFit/>
          </a:bodyPr>
          <a:lstStyle/>
          <a:p>
            <a:pPr algn="r"/>
            <a:r>
              <a:rPr lang="de-CH" altLang="de-DE" sz="2000" dirty="0" smtClean="0">
                <a:effectLst/>
                <a:latin typeface="Univers LT Std 47 Cn Lt" pitchFamily="34" charset="0"/>
              </a:rPr>
              <a:t>Johannes-Evangelium 19,11-12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5199"/>
            <a:ext cx="8640960" cy="4031873"/>
          </a:xfrm>
        </p:spPr>
        <p:txBody>
          <a:bodyPr wrap="square">
            <a:spAutoFit/>
          </a:bodyPr>
          <a:lstStyle/>
          <a:p>
            <a:pPr algn="l"/>
            <a:r>
              <a:rPr lang="de-CH" altLang="de-DE" sz="3200" dirty="0">
                <a:solidFill>
                  <a:schemeClr val="tx1"/>
                </a:solidFill>
                <a:effectLst/>
                <a:latin typeface="Univers LT Std 47 Cn Lt" pitchFamily="34" charset="0"/>
              </a:rPr>
              <a:t>Jesus erwiderte: „Du hättest keine Macht über mich, wenn sie dir nicht von oben gegeben wäre. Deshalb trägt der, der mich dir übergeben hat, eine grössere Schuld.“ Daraufhin machte Pilatus noch einmal einen Versuch, Jesus freizulassen. Doch die Juden schrien: „Wenn du den freilässt, bist du nicht mehr der Freund des Kaisers! Jeder, der sich selbst zum König macht, stellt sich gegen den Kaiser.“</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18838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4365104"/>
            <a:ext cx="4176464" cy="400110"/>
          </a:xfrm>
        </p:spPr>
        <p:txBody>
          <a:bodyPr wrap="square">
            <a:spAutoFit/>
          </a:bodyPr>
          <a:lstStyle/>
          <a:p>
            <a:pPr algn="r"/>
            <a:r>
              <a:rPr lang="de-CH" altLang="de-DE" sz="2000" dirty="0" smtClean="0">
                <a:effectLst/>
                <a:latin typeface="Univers LT Std 47 Cn Lt" pitchFamily="34" charset="0"/>
              </a:rPr>
              <a:t>Johannes-Evangelium 19,13-14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5199"/>
            <a:ext cx="7848872" cy="4031873"/>
          </a:xfrm>
        </p:spPr>
        <p:txBody>
          <a:bodyPr wrap="square">
            <a:spAutoFit/>
          </a:bodyPr>
          <a:lstStyle/>
          <a:p>
            <a:pPr algn="l"/>
            <a:r>
              <a:rPr lang="de-CH" altLang="de-DE" sz="3200" dirty="0">
                <a:solidFill>
                  <a:schemeClr val="tx1"/>
                </a:solidFill>
                <a:effectLst/>
                <a:latin typeface="Univers LT Std 47 Cn Lt" pitchFamily="34" charset="0"/>
              </a:rPr>
              <a:t>Diese Worte verfehlten ihre Wirkung nicht. Pilatus liess Jesus auf den Platz herausführen, den man das „Steinpflaster“ nannte und der auf hebräisch </a:t>
            </a:r>
            <a:r>
              <a:rPr lang="de-CH" altLang="de-DE" sz="3200" dirty="0" err="1">
                <a:solidFill>
                  <a:schemeClr val="tx1"/>
                </a:solidFill>
                <a:effectLst/>
                <a:latin typeface="Univers LT Std 47 Cn Lt" pitchFamily="34" charset="0"/>
              </a:rPr>
              <a:t>Gabbata</a:t>
            </a:r>
            <a:r>
              <a:rPr lang="de-CH" altLang="de-DE" sz="3200" dirty="0">
                <a:solidFill>
                  <a:schemeClr val="tx1"/>
                </a:solidFill>
                <a:effectLst/>
                <a:latin typeface="Univers LT Std 47 Cn Lt" pitchFamily="34" charset="0"/>
              </a:rPr>
              <a:t> hiess. Dort nahm Pilatus auf dem Richterstuhl Platz. Es war der Rüsttag in der Passafestzeit, und es war inzwischen </a:t>
            </a:r>
            <a:r>
              <a:rPr lang="de-CH" altLang="de-DE" sz="3200" dirty="0" smtClean="0">
                <a:solidFill>
                  <a:schemeClr val="tx1"/>
                </a:solidFill>
                <a:effectLst/>
                <a:latin typeface="Univers LT Std 47 Cn Lt" pitchFamily="34" charset="0"/>
              </a:rPr>
              <a:t>etwa</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zwölf </a:t>
            </a:r>
            <a:r>
              <a:rPr lang="de-CH" altLang="de-DE" sz="3200" dirty="0">
                <a:solidFill>
                  <a:schemeClr val="tx1"/>
                </a:solidFill>
                <a:effectLst/>
                <a:latin typeface="Univers LT Std 47 Cn Lt" pitchFamily="34" charset="0"/>
              </a:rPr>
              <a:t>Uhr mittags. Pilatus sagte zu den Juden: „Seht da, euer König!“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5311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1073</Words>
  <Application>Microsoft Office PowerPoint</Application>
  <PresentationFormat>Bildschirmpräsentation (4:3)</PresentationFormat>
  <Paragraphs>117</Paragraphs>
  <Slides>40</Slides>
  <Notes>40</Notes>
  <HiddenSlides>0</HiddenSlides>
  <MMClips>0</MMClips>
  <ScaleCrop>false</ScaleCrop>
  <HeadingPairs>
    <vt:vector size="4" baseType="variant">
      <vt:variant>
        <vt:lpstr>Design</vt:lpstr>
      </vt:variant>
      <vt:variant>
        <vt:i4>1</vt:i4>
      </vt:variant>
      <vt:variant>
        <vt:lpstr>Folientitel</vt:lpstr>
      </vt:variant>
      <vt:variant>
        <vt:i4>40</vt:i4>
      </vt:variant>
    </vt:vector>
  </HeadingPairs>
  <TitlesOfParts>
    <vt:vector size="41" baseType="lpstr">
      <vt:lpstr>Designvorlage 'Berggipfel'</vt:lpstr>
      <vt:lpstr>Kreuzige ihn!</vt:lpstr>
      <vt:lpstr>„Jesus, der ohne jede Sünde war, hat Gott für uns zur Sünde gemacht, damit wir durch die Verbindung mit ihm die Gerechtigkeit bekommen, mit der wir vor Gott bestehen können.“</vt:lpstr>
      <vt:lpstr>Daraufhin liess Pilatus Jesus abführen und auspeitschen. Nachdem die Soldaten ihn ausgepeitscht hatten, flochten sie aus Dornenzweigen eine Krone, drückten sie Jesus auf den Kopf und hängten ihm einen purpurfarbenen Mantel um.</vt:lpstr>
      <vt:lpstr>Dann stellten sie sich vor ihn hin, riefen: „Es lebe der König der Juden!“ und schlugen ihm dabei ins Gesicht. Anschliessend wandte sich Pilatus ein weiteres Mal an die Menge. Er ging hinaus und sagte: „Ich bringe ihn jetzt zu euch heraus. Ihr sollt wissen, dass ich keine Schuld an ihm finden kann.“</vt:lpstr>
      <vt:lpstr>Jesus trat heraus. Auf dem Kopf trug er die Dornenkrone, und er hatte den Purpurmantel um. Pilatus sagte zu der Menge: „Hier ist er, der Mensch!“ Aber sowie die führenden Priester und ihre Leute Jesus erblickten, schrien sie: „Lass ihn kreuzigen! Lass ihn kreuzigen!“ – „Nehmt ihn doch selbst und kreuzigt ihn!“, erwiderte Pilatus. „Ich jedenfalls kann keine Schuld an ihm finden.“</vt:lpstr>
      <vt:lpstr>„Wir haben ein Gesetz“, hielten ihm die Juden entgegen, „und nach diesem Gesetz muss er sterben, weil er behauptet hat, er sei Gottes Sohn.“ Als Pilatus das hörte, wurde ihm noch unheimlicher zumute.</vt:lpstr>
      <vt:lpstr>Er ging ins Prätorium zurück und fragte Jesus: „Woher bist du eigentlich?“ Aber Jesus gab ihm keine Antwort. „Du weigerst dich, mit mir zu reden?“, sagte Pilatus. „Weisst du nicht, dass es in meiner Macht steht, dich freizulassen, aber dass ich auch die Macht habe, dich kreuzigen zu lassen?“</vt:lpstr>
      <vt:lpstr>Jesus erwiderte: „Du hättest keine Macht über mich, wenn sie dir nicht von oben gegeben wäre. Deshalb trägt der, der mich dir übergeben hat, eine grössere Schuld.“ Daraufhin machte Pilatus noch einmal einen Versuch, Jesus freizulassen. Doch die Juden schrien: „Wenn du den freilässt, bist du nicht mehr der Freund des Kaisers! Jeder, der sich selbst zum König macht, stellt sich gegen den Kaiser.“</vt:lpstr>
      <vt:lpstr>Diese Worte verfehlten ihre Wirkung nicht. Pilatus liess Jesus auf den Platz herausführen, den man das „Steinpflaster“ nannte und der auf hebräisch Gabbata hiess. Dort nahm Pilatus auf dem Richterstuhl Platz. Es war der Rüsttag in der Passafestzeit, und es war inzwischen etwa zwölf Uhr mittags. Pilatus sagte zu den Juden: „Seht da, euer König!“</vt:lpstr>
      <vt:lpstr>Doch sie schrien: „Weg mit ihm! Weg mit ihm! Lass ihn kreuzigen!“ – „Euren König soll ich kreuzigen lassen?“, fragte Pilatus. „Wir haben keinen König ausser dem Kaiser!“, entgegneten die führenden Priester. Da gab Pilatus ihrer Forderung nach und befahl, Jesus zu kreuzigen. Jesus wurde abgeführt.</vt:lpstr>
      <vt:lpstr>I. Der hilflose Versuch</vt:lpstr>
      <vt:lpstr>Sie flochten aus Dornenzweigen eine Krone, drückten sie Jesus auf den Kopf und hängten ihm einen purpurfarbenen Mantel um.</vt:lpstr>
      <vt:lpstr>„Es lebe der König der Juden!“</vt:lpstr>
      <vt:lpstr>„Ich bringe Jesus jetzt zu euch heraus. Ihr sollt wissen, dass ich keine Schuld an ihm finden kann.“</vt:lpstr>
      <vt:lpstr> „Hier ist er, der Mensch!“</vt:lpstr>
      <vt:lpstr> „Lass ihn kreuzigen! Lass ihn kreuzigen!“</vt:lpstr>
      <vt:lpstr>„Nehmt ihn doch selbst und kreuzigt ihn! Ich jedenfalls kann keine Schuld an ihm finden.“</vt:lpstr>
      <vt:lpstr>„Wir haben ein Gesetz und nach diesem Gesetz muss er sterben, weil er behauptet hat, er sei Gottes Sohn.“</vt:lpstr>
      <vt:lpstr>II. Die ohnmächtige Macht</vt:lpstr>
      <vt:lpstr>„Woher bist du eigentlich?“</vt:lpstr>
      <vt:lpstr>„Du weigerst dich, mit mir zu reden? Weisst du nicht, dass es in meiner Macht steht, dich freizulassen, aber dass ich auch die Macht habe, dich kreuzigen zu lassen?“</vt:lpstr>
      <vt:lpstr>„Du hättest keine Macht über mich, wenn sie dir nicht von oben gegeben wäre.“</vt:lpstr>
      <vt:lpstr>„Deshalb trägt der, der mich dir übergeben hat, eine grössere Schuld.“</vt:lpstr>
      <vt:lpstr>„Jesus wurde verraten und an euch ausgeliefert, und ihr habt ihn durch Menschen, die nichts vom Gesetz Gottes wissen, ans Kreuz schlagen und töten lassen.“</vt:lpstr>
      <vt:lpstr>„Gott verändert das Bestehende und gibt allem seine Frist; er setzt Könige ab und setzt Könige ein. Er gibt den Weisen ihre Weisheit und den Klugen ihren Verstand.“</vt:lpstr>
      <vt:lpstr>III. Das erpresste Urteil</vt:lpstr>
      <vt:lpstr>„Wenn du den freilässt, bist du nicht mehr der Freund des Kaisers! Jeder, der sich selbst zum König macht, stellt sich gegen den Kaiser.“</vt:lpstr>
      <vt:lpstr>Diese Worte verfehlten ihre Wirkung nicht.</vt:lpstr>
      <vt:lpstr>Während Pilatus auf dem Richterstuhl sass, liess seine Frau ihm ausrichten: „Lass die Hände von diesem Mann, er ist unschuldig! Ich habe seinetwegen heute Nacht im Traum viel Schweres durchgemacht.“</vt:lpstr>
      <vt:lpstr>„Seht da, euer König!“</vt:lpstr>
      <vt:lpstr>„Weg mit ihm! Weg mit ihm! Lass ihn kreuzigen!“</vt:lpstr>
      <vt:lpstr>„Euren König soll ich kreuzigen lassen?“</vt:lpstr>
      <vt:lpstr>„Wir haben keinen König ausser dem Kaiser!“</vt:lpstr>
      <vt:lpstr>Da gab Pilatus ihrer Forderung nach und befahl, Jesus zu kreuzigen. Jesus wurde abgeführt.</vt:lpstr>
      <vt:lpstr>Schlussgedanke</vt:lpstr>
      <vt:lpstr>„Vater, wenn du willst, lass diesen bitteren Kelch an mir vorübergehen.“</vt:lpstr>
      <vt:lpstr>„Aber nicht mein Wille soll geschehen, sondern deiner.“</vt:lpstr>
      <vt:lpstr>„Gott beweist uns seine Liebe dadurch, dass Christus für uns starb, als wir noch Sünder waren.“ </vt:lpstr>
      <vt:lpstr>„Es kann, nachdem wir aufgrund seines Blutes für gerecht erklärt worden sind, keine Frage mehr sein, dass wir durch Jesus vor dem kommenden Zorn Gottes gerettet werden.“</vt:lpstr>
      <vt:lpstr>„Ob jemand Jude oder Nichtjude ist, macht dabei keinen Unterschied: Alle haben denselben Herrn, und er lässt alle an seinem Reichtum teilhaben, die ihn im Gebet anrufen. Denn jeder, der den Namen des Herrn anruft, wird gerettet werden.“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letzten Tage von Jesus auf dieser Erde - Teil 2/7 - Kreuzige ihn! - Folien</dc:title>
  <dc:creator>Jürg Birnstiel</dc:creator>
  <cp:lastModifiedBy>Me</cp:lastModifiedBy>
  <cp:revision>544</cp:revision>
  <dcterms:created xsi:type="dcterms:W3CDTF">2013-11-12T15:20:47Z</dcterms:created>
  <dcterms:modified xsi:type="dcterms:W3CDTF">2016-05-19T14:52:03Z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