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1"/>
  </p:notesMasterIdLst>
  <p:sldIdLst>
    <p:sldId id="256" r:id="rId3"/>
    <p:sldId id="1074" r:id="rId4"/>
    <p:sldId id="430" r:id="rId5"/>
    <p:sldId id="1048" r:id="rId6"/>
    <p:sldId id="1060" r:id="rId7"/>
    <p:sldId id="1075" r:id="rId8"/>
    <p:sldId id="1076" r:id="rId9"/>
    <p:sldId id="1077" r:id="rId10"/>
    <p:sldId id="1087" r:id="rId11"/>
    <p:sldId id="1088" r:id="rId12"/>
    <p:sldId id="1037" r:id="rId13"/>
    <p:sldId id="1078" r:id="rId14"/>
    <p:sldId id="1079" r:id="rId15"/>
    <p:sldId id="1065" r:id="rId16"/>
    <p:sldId id="1081" r:id="rId17"/>
    <p:sldId id="1082" r:id="rId18"/>
    <p:sldId id="1083" r:id="rId19"/>
    <p:sldId id="1090" r:id="rId20"/>
    <p:sldId id="1091" r:id="rId21"/>
    <p:sldId id="1080" r:id="rId22"/>
    <p:sldId id="1084" r:id="rId23"/>
    <p:sldId id="1085" r:id="rId24"/>
    <p:sldId id="1086" r:id="rId25"/>
    <p:sldId id="1089" r:id="rId26"/>
    <p:sldId id="263" r:id="rId27"/>
    <p:sldId id="1070" r:id="rId28"/>
    <p:sldId id="1073" r:id="rId29"/>
    <p:sldId id="325" r:id="rId30"/>
  </p:sldIdLst>
  <p:sldSz cx="12192000" cy="6858000"/>
  <p:notesSz cx="6858000" cy="9144000"/>
  <p:defaultTextStyle>
    <a:defPPr>
      <a:defRPr lang="de-CH"/>
    </a:defPPr>
    <a:lvl1pPr algn="l" rtl="0" fontAlgn="base">
      <a:spcBef>
        <a:spcPct val="0"/>
      </a:spcBef>
      <a:spcAft>
        <a:spcPct val="0"/>
      </a:spcAft>
      <a:defRPr sz="4800" kern="1200">
        <a:solidFill>
          <a:schemeClr val="tx1"/>
        </a:solidFill>
        <a:latin typeface="Arial" charset="0"/>
        <a:ea typeface="+mn-ea"/>
        <a:cs typeface="+mn-cs"/>
      </a:defRPr>
    </a:lvl1pPr>
    <a:lvl2pPr marL="457200" algn="l" rtl="0" fontAlgn="base">
      <a:spcBef>
        <a:spcPct val="0"/>
      </a:spcBef>
      <a:spcAft>
        <a:spcPct val="0"/>
      </a:spcAft>
      <a:defRPr sz="4800" kern="1200">
        <a:solidFill>
          <a:schemeClr val="tx1"/>
        </a:solidFill>
        <a:latin typeface="Arial" charset="0"/>
        <a:ea typeface="+mn-ea"/>
        <a:cs typeface="+mn-cs"/>
      </a:defRPr>
    </a:lvl2pPr>
    <a:lvl3pPr marL="914400" algn="l" rtl="0" fontAlgn="base">
      <a:spcBef>
        <a:spcPct val="0"/>
      </a:spcBef>
      <a:spcAft>
        <a:spcPct val="0"/>
      </a:spcAft>
      <a:defRPr sz="4800" kern="1200">
        <a:solidFill>
          <a:schemeClr val="tx1"/>
        </a:solidFill>
        <a:latin typeface="Arial" charset="0"/>
        <a:ea typeface="+mn-ea"/>
        <a:cs typeface="+mn-cs"/>
      </a:defRPr>
    </a:lvl3pPr>
    <a:lvl4pPr marL="1371600" algn="l" rtl="0" fontAlgn="base">
      <a:spcBef>
        <a:spcPct val="0"/>
      </a:spcBef>
      <a:spcAft>
        <a:spcPct val="0"/>
      </a:spcAft>
      <a:defRPr sz="4800" kern="1200">
        <a:solidFill>
          <a:schemeClr val="tx1"/>
        </a:solidFill>
        <a:latin typeface="Arial" charset="0"/>
        <a:ea typeface="+mn-ea"/>
        <a:cs typeface="+mn-cs"/>
      </a:defRPr>
    </a:lvl4pPr>
    <a:lvl5pPr marL="1828800" algn="l" rtl="0" fontAlgn="base">
      <a:spcBef>
        <a:spcPct val="0"/>
      </a:spcBef>
      <a:spcAft>
        <a:spcPct val="0"/>
      </a:spcAft>
      <a:defRPr sz="4800" kern="1200">
        <a:solidFill>
          <a:schemeClr val="tx1"/>
        </a:solidFill>
        <a:latin typeface="Arial" charset="0"/>
        <a:ea typeface="+mn-ea"/>
        <a:cs typeface="+mn-cs"/>
      </a:defRPr>
    </a:lvl5pPr>
    <a:lvl6pPr marL="2286000" algn="l" defTabSz="914400" rtl="0" eaLnBrk="1" latinLnBrk="0" hangingPunct="1">
      <a:defRPr sz="4800" kern="1200">
        <a:solidFill>
          <a:schemeClr val="tx1"/>
        </a:solidFill>
        <a:latin typeface="Arial" charset="0"/>
        <a:ea typeface="+mn-ea"/>
        <a:cs typeface="+mn-cs"/>
      </a:defRPr>
    </a:lvl6pPr>
    <a:lvl7pPr marL="2743200" algn="l" defTabSz="914400" rtl="0" eaLnBrk="1" latinLnBrk="0" hangingPunct="1">
      <a:defRPr sz="4800" kern="1200">
        <a:solidFill>
          <a:schemeClr val="tx1"/>
        </a:solidFill>
        <a:latin typeface="Arial" charset="0"/>
        <a:ea typeface="+mn-ea"/>
        <a:cs typeface="+mn-cs"/>
      </a:defRPr>
    </a:lvl7pPr>
    <a:lvl8pPr marL="3200400" algn="l" defTabSz="914400" rtl="0" eaLnBrk="1" latinLnBrk="0" hangingPunct="1">
      <a:defRPr sz="4800" kern="1200">
        <a:solidFill>
          <a:schemeClr val="tx1"/>
        </a:solidFill>
        <a:latin typeface="Arial" charset="0"/>
        <a:ea typeface="+mn-ea"/>
        <a:cs typeface="+mn-cs"/>
      </a:defRPr>
    </a:lvl8pPr>
    <a:lvl9pPr marL="3657600" algn="l" defTabSz="914400" rtl="0" eaLnBrk="1" latinLnBrk="0" hangingPunct="1">
      <a:defRPr sz="48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0000"/>
    <a:srgbClr val="FFFFFF"/>
    <a:srgbClr val="FFFF00"/>
    <a:srgbClr val="FFCC00"/>
    <a:srgbClr val="A50021"/>
    <a:srgbClr val="CC99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4" autoAdjust="0"/>
    <p:restoredTop sz="90221" autoAdjust="0"/>
  </p:normalViewPr>
  <p:slideViewPr>
    <p:cSldViewPr>
      <p:cViewPr varScale="1">
        <p:scale>
          <a:sx n="78" d="100"/>
          <a:sy n="78" d="100"/>
        </p:scale>
        <p:origin x="-96" y="-24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6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ltLang="de-DE"/>
          </a:p>
        </p:txBody>
      </p:sp>
      <p:sp>
        <p:nvSpPr>
          <p:cNvPr id="4167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ltLang="de-DE"/>
          </a:p>
        </p:txBody>
      </p:sp>
      <p:sp>
        <p:nvSpPr>
          <p:cNvPr id="3174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6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4167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ltLang="de-DE"/>
          </a:p>
        </p:txBody>
      </p:sp>
      <p:sp>
        <p:nvSpPr>
          <p:cNvPr id="416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5EBE642-E049-46D9-AD90-C086A178C173}" type="slidenum">
              <a:rPr lang="de-DE" altLang="de-DE"/>
              <a:pPr>
                <a:defRPr/>
              </a:pPr>
              <a:t>‹Nr.›</a:t>
            </a:fld>
            <a:endParaRPr lang="de-DE" altLang="de-DE"/>
          </a:p>
        </p:txBody>
      </p:sp>
    </p:spTree>
    <p:extLst>
      <p:ext uri="{BB962C8B-B14F-4D97-AF65-F5344CB8AC3E}">
        <p14:creationId xmlns:p14="http://schemas.microsoft.com/office/powerpoint/2010/main" val="1502352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625600" y="2133600"/>
            <a:ext cx="8940800" cy="1905000"/>
          </a:xfrm>
        </p:spPr>
        <p:txBody>
          <a:bodyPr/>
          <a:lstStyle>
            <a:lvl1pPr>
              <a:defRPr sz="4400"/>
            </a:lvl1pPr>
          </a:lstStyle>
          <a:p>
            <a:pPr lvl="0"/>
            <a:r>
              <a:rPr lang="de-CH" altLang="de-DE" noProof="0"/>
              <a:t>Titelmasterformat durch Klicken bearbeiten</a:t>
            </a:r>
          </a:p>
        </p:txBody>
      </p:sp>
      <p:sp>
        <p:nvSpPr>
          <p:cNvPr id="3075" name="Rectangle 3"/>
          <p:cNvSpPr>
            <a:spLocks noGrp="1" noChangeArrowheads="1"/>
          </p:cNvSpPr>
          <p:nvPr>
            <p:ph type="subTitle" idx="1"/>
          </p:nvPr>
        </p:nvSpPr>
        <p:spPr>
          <a:xfrm>
            <a:off x="1524000" y="4419600"/>
            <a:ext cx="9144000" cy="1601788"/>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itchFamily="34" charset="0"/>
              </a:defRPr>
            </a:lvl1pPr>
          </a:lstStyle>
          <a:p>
            <a:pPr lvl="0"/>
            <a:r>
              <a:rPr lang="de-CH" altLang="de-DE" noProof="0"/>
              <a:t>Formatvorlage des Untertitelmasters durch Klicken bearbeiten</a:t>
            </a:r>
          </a:p>
        </p:txBody>
      </p:sp>
      <p:sp>
        <p:nvSpPr>
          <p:cNvPr id="4" name="Rectangle 4"/>
          <p:cNvSpPr>
            <a:spLocks noGrp="1" noChangeArrowheads="1"/>
          </p:cNvSpPr>
          <p:nvPr>
            <p:ph type="dt" sz="half" idx="10"/>
          </p:nvPr>
        </p:nvSpPr>
        <p:spPr>
          <a:xfrm>
            <a:off x="304800" y="6248400"/>
            <a:ext cx="2540000" cy="457200"/>
          </a:xfrm>
        </p:spPr>
        <p:txBody>
          <a:bodyPr/>
          <a:lstStyle>
            <a:lvl1pPr>
              <a:defRPr smtClean="0"/>
            </a:lvl1pPr>
          </a:lstStyle>
          <a:p>
            <a:pPr>
              <a:defRPr/>
            </a:pPr>
            <a:endParaRPr lang="de-CH" altLang="de-DE"/>
          </a:p>
        </p:txBody>
      </p:sp>
      <p:sp>
        <p:nvSpPr>
          <p:cNvPr id="5" name="Rectangle 5"/>
          <p:cNvSpPr>
            <a:spLocks noGrp="1" noChangeArrowheads="1"/>
          </p:cNvSpPr>
          <p:nvPr>
            <p:ph type="ftr" sz="quarter" idx="11"/>
          </p:nvPr>
        </p:nvSpPr>
        <p:spPr>
          <a:xfrm>
            <a:off x="3149600" y="6248400"/>
            <a:ext cx="5791200" cy="457200"/>
          </a:xfrm>
        </p:spPr>
        <p:txBody>
          <a:bodyPr/>
          <a:lstStyle>
            <a:lvl1pPr>
              <a:defRPr smtClean="0"/>
            </a:lvl1pPr>
          </a:lstStyle>
          <a:p>
            <a:pPr>
              <a:defRPr/>
            </a:pPr>
            <a:endParaRPr lang="de-CH" altLang="de-DE"/>
          </a:p>
        </p:txBody>
      </p:sp>
      <p:sp>
        <p:nvSpPr>
          <p:cNvPr id="6" name="Rectangle 6"/>
          <p:cNvSpPr>
            <a:spLocks noGrp="1" noChangeArrowheads="1"/>
          </p:cNvSpPr>
          <p:nvPr>
            <p:ph type="sldNum" sz="quarter" idx="12"/>
          </p:nvPr>
        </p:nvSpPr>
        <p:spPr>
          <a:xfrm>
            <a:off x="9347200" y="6248400"/>
            <a:ext cx="2540000" cy="457200"/>
          </a:xfrm>
        </p:spPr>
        <p:txBody>
          <a:bodyPr/>
          <a:lstStyle>
            <a:lvl1pPr>
              <a:defRPr smtClean="0"/>
            </a:lvl1pPr>
          </a:lstStyle>
          <a:p>
            <a:pPr>
              <a:defRPr/>
            </a:pPr>
            <a:fld id="{3A8A079E-4726-4670-B6E1-04DF71E3624E}" type="slidenum">
              <a:rPr lang="de-CH" altLang="de-DE"/>
              <a:pPr>
                <a:defRPr/>
              </a:pPr>
              <a:t>‹Nr.›</a:t>
            </a:fld>
            <a:endParaRPr lang="de-CH" altLang="de-DE"/>
          </a:p>
        </p:txBody>
      </p:sp>
    </p:spTree>
    <p:extLst>
      <p:ext uri="{BB962C8B-B14F-4D97-AF65-F5344CB8AC3E}">
        <p14:creationId xmlns:p14="http://schemas.microsoft.com/office/powerpoint/2010/main" val="2710312776"/>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7C7C7E3C-CE6C-408E-90AD-05022D978F01}" type="slidenum">
              <a:rPr lang="de-CH" altLang="de-DE"/>
              <a:pPr>
                <a:defRPr/>
              </a:pPr>
              <a:t>‹Nr.›</a:t>
            </a:fld>
            <a:endParaRPr lang="de-CH" altLang="de-DE"/>
          </a:p>
        </p:txBody>
      </p:sp>
    </p:spTree>
    <p:extLst>
      <p:ext uri="{BB962C8B-B14F-4D97-AF65-F5344CB8AC3E}">
        <p14:creationId xmlns:p14="http://schemas.microsoft.com/office/powerpoint/2010/main" val="1567343281"/>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9245600" y="304800"/>
            <a:ext cx="2133600" cy="57150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2844800" y="304800"/>
            <a:ext cx="6197600" cy="57150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D90EE967-555D-4A69-9B66-995F0F924714}" type="slidenum">
              <a:rPr lang="de-CH" altLang="de-DE"/>
              <a:pPr>
                <a:defRPr/>
              </a:pPr>
              <a:t>‹Nr.›</a:t>
            </a:fld>
            <a:endParaRPr lang="de-CH" altLang="de-DE"/>
          </a:p>
        </p:txBody>
      </p:sp>
    </p:spTree>
    <p:extLst>
      <p:ext uri="{BB962C8B-B14F-4D97-AF65-F5344CB8AC3E}">
        <p14:creationId xmlns:p14="http://schemas.microsoft.com/office/powerpoint/2010/main" val="4254085200"/>
      </p:ext>
    </p:extLst>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77538" name="Rectangle 2"/>
          <p:cNvSpPr>
            <a:spLocks noGrp="1" noChangeArrowheads="1"/>
          </p:cNvSpPr>
          <p:nvPr>
            <p:ph type="ctrTitle"/>
          </p:nvPr>
        </p:nvSpPr>
        <p:spPr>
          <a:xfrm>
            <a:off x="1625600" y="2133600"/>
            <a:ext cx="8940800" cy="1905000"/>
          </a:xfrm>
        </p:spPr>
        <p:txBody>
          <a:bodyPr/>
          <a:lstStyle>
            <a:lvl1pPr algn="ctr">
              <a:defRPr sz="4400"/>
            </a:lvl1pPr>
          </a:lstStyle>
          <a:p>
            <a:pPr lvl="0"/>
            <a:r>
              <a:rPr lang="de-CH" altLang="de-DE" noProof="0"/>
              <a:t>Titelmasterformat durch Klicken bearbeiten</a:t>
            </a:r>
          </a:p>
        </p:txBody>
      </p:sp>
      <p:sp>
        <p:nvSpPr>
          <p:cNvPr id="577539" name="Rectangle 3"/>
          <p:cNvSpPr>
            <a:spLocks noGrp="1" noChangeArrowheads="1"/>
          </p:cNvSpPr>
          <p:nvPr>
            <p:ph type="subTitle" idx="1"/>
          </p:nvPr>
        </p:nvSpPr>
        <p:spPr>
          <a:xfrm>
            <a:off x="1524000" y="4419600"/>
            <a:ext cx="9144000" cy="685800"/>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itchFamily="34" charset="0"/>
              </a:defRPr>
            </a:lvl1pPr>
          </a:lstStyle>
          <a:p>
            <a:pPr lvl="0"/>
            <a:r>
              <a:rPr lang="de-CH" altLang="de-DE" noProof="0"/>
              <a:t>Formatvorlage des Untertitelmasters durch Klicken bearbeiten</a:t>
            </a:r>
          </a:p>
        </p:txBody>
      </p:sp>
      <p:sp>
        <p:nvSpPr>
          <p:cNvPr id="4" name="Rectangle 4"/>
          <p:cNvSpPr>
            <a:spLocks noGrp="1" noChangeArrowheads="1"/>
          </p:cNvSpPr>
          <p:nvPr>
            <p:ph type="dt" sz="half" idx="10"/>
          </p:nvPr>
        </p:nvSpPr>
        <p:spPr>
          <a:xfrm>
            <a:off x="304800" y="6248400"/>
            <a:ext cx="2540000" cy="457200"/>
          </a:xfrm>
          <a:effectLst>
            <a:outerShdw dist="35921" dir="2700000" algn="ctr" rotWithShape="0">
              <a:srgbClr val="000000"/>
            </a:outerShdw>
          </a:effectLst>
        </p:spPr>
        <p:txBody>
          <a:bodyPr/>
          <a:lstStyle>
            <a:lvl1pPr>
              <a:defRPr smtClean="0">
                <a:solidFill>
                  <a:srgbClr val="FFFFFF"/>
                </a:solidFill>
                <a:latin typeface="+mj-lt"/>
              </a:defRPr>
            </a:lvl1pPr>
          </a:lstStyle>
          <a:p>
            <a:pPr>
              <a:defRPr/>
            </a:pPr>
            <a:endParaRPr lang="de-CH" altLang="de-DE"/>
          </a:p>
        </p:txBody>
      </p:sp>
      <p:sp>
        <p:nvSpPr>
          <p:cNvPr id="5" name="Rectangle 5"/>
          <p:cNvSpPr>
            <a:spLocks noGrp="1" noChangeArrowheads="1"/>
          </p:cNvSpPr>
          <p:nvPr>
            <p:ph type="ftr" sz="quarter" idx="11"/>
          </p:nvPr>
        </p:nvSpPr>
        <p:spPr>
          <a:xfrm>
            <a:off x="3149600" y="6248400"/>
            <a:ext cx="5791200" cy="457200"/>
          </a:xfrm>
          <a:effectLst>
            <a:outerShdw dist="35921" dir="2700000" algn="ctr" rotWithShape="0">
              <a:srgbClr val="000000"/>
            </a:outerShdw>
          </a:effectLst>
        </p:spPr>
        <p:txBody>
          <a:bodyPr/>
          <a:lstStyle>
            <a:lvl1pPr>
              <a:defRPr smtClean="0">
                <a:solidFill>
                  <a:srgbClr val="FFFFFF"/>
                </a:solidFill>
              </a:defRPr>
            </a:lvl1pPr>
          </a:lstStyle>
          <a:p>
            <a:pPr>
              <a:defRPr/>
            </a:pPr>
            <a:endParaRPr lang="de-CH" altLang="de-DE"/>
          </a:p>
        </p:txBody>
      </p:sp>
      <p:sp>
        <p:nvSpPr>
          <p:cNvPr id="6" name="Rectangle 6"/>
          <p:cNvSpPr>
            <a:spLocks noGrp="1" noChangeArrowheads="1"/>
          </p:cNvSpPr>
          <p:nvPr>
            <p:ph type="sldNum" sz="quarter" idx="12"/>
          </p:nvPr>
        </p:nvSpPr>
        <p:spPr>
          <a:xfrm>
            <a:off x="9347200" y="6248400"/>
            <a:ext cx="2540000" cy="457200"/>
          </a:xfrm>
          <a:effectLst>
            <a:outerShdw dist="35921" dir="2700000" algn="ctr" rotWithShape="0">
              <a:srgbClr val="000000"/>
            </a:outerShdw>
          </a:effectLst>
        </p:spPr>
        <p:txBody>
          <a:bodyPr/>
          <a:lstStyle>
            <a:lvl1pPr>
              <a:defRPr smtClean="0">
                <a:solidFill>
                  <a:srgbClr val="FFFFFF"/>
                </a:solidFill>
              </a:defRPr>
            </a:lvl1pPr>
          </a:lstStyle>
          <a:p>
            <a:pPr>
              <a:defRPr/>
            </a:pPr>
            <a:fld id="{1A4C78C9-23C3-4B3A-BB88-A94507DE47F8}" type="slidenum">
              <a:rPr lang="de-CH" altLang="de-DE"/>
              <a:pPr>
                <a:defRPr/>
              </a:pPr>
              <a:t>‹Nr.›</a:t>
            </a:fld>
            <a:endParaRPr lang="de-CH" altLang="de-DE"/>
          </a:p>
        </p:txBody>
      </p:sp>
    </p:spTree>
    <p:extLst>
      <p:ext uri="{BB962C8B-B14F-4D97-AF65-F5344CB8AC3E}">
        <p14:creationId xmlns:p14="http://schemas.microsoft.com/office/powerpoint/2010/main" val="4169629616"/>
      </p:ext>
    </p:extLst>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0EAE34D5-65C5-423D-A493-6D2083EE7597}" type="slidenum">
              <a:rPr lang="de-CH" altLang="de-DE"/>
              <a:pPr>
                <a:defRPr/>
              </a:pPr>
              <a:t>‹Nr.›</a:t>
            </a:fld>
            <a:endParaRPr lang="de-CH" altLang="de-DE"/>
          </a:p>
        </p:txBody>
      </p:sp>
    </p:spTree>
    <p:extLst>
      <p:ext uri="{BB962C8B-B14F-4D97-AF65-F5344CB8AC3E}">
        <p14:creationId xmlns:p14="http://schemas.microsoft.com/office/powerpoint/2010/main" val="1303116889"/>
      </p:ext>
    </p:extLst>
  </p:cSld>
  <p:clrMapOvr>
    <a:masterClrMapping/>
  </p:clrMapOvr>
  <p:transition spd="slow">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4527BDA3-F961-4A4A-A8FC-A368E4EB3D7F}" type="slidenum">
              <a:rPr lang="de-CH" altLang="de-DE"/>
              <a:pPr>
                <a:defRPr/>
              </a:pPr>
              <a:t>‹Nr.›</a:t>
            </a:fld>
            <a:endParaRPr lang="de-CH" altLang="de-DE"/>
          </a:p>
        </p:txBody>
      </p:sp>
    </p:spTree>
    <p:extLst>
      <p:ext uri="{BB962C8B-B14F-4D97-AF65-F5344CB8AC3E}">
        <p14:creationId xmlns:p14="http://schemas.microsoft.com/office/powerpoint/2010/main" val="4007656254"/>
      </p:ext>
    </p:extLst>
  </p:cSld>
  <p:clrMapOvr>
    <a:masterClrMapping/>
  </p:clrMapOvr>
  <p:transition spd="slow">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2844800" y="1981200"/>
            <a:ext cx="4165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7213600" y="1981200"/>
            <a:ext cx="4165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F7100B0A-8C37-43CA-9CCF-6CF566D33106}" type="slidenum">
              <a:rPr lang="de-CH" altLang="de-DE"/>
              <a:pPr>
                <a:defRPr/>
              </a:pPr>
              <a:t>‹Nr.›</a:t>
            </a:fld>
            <a:endParaRPr lang="de-CH" altLang="de-DE"/>
          </a:p>
        </p:txBody>
      </p:sp>
    </p:spTree>
    <p:extLst>
      <p:ext uri="{BB962C8B-B14F-4D97-AF65-F5344CB8AC3E}">
        <p14:creationId xmlns:p14="http://schemas.microsoft.com/office/powerpoint/2010/main" val="2982009187"/>
      </p:ext>
    </p:extLst>
  </p:cSld>
  <p:clrMapOvr>
    <a:masterClrMapping/>
  </p:clrMapOvr>
  <p:transition spd="slow">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p:cNvSpPr>
            <a:spLocks noGrp="1" noChangeArrowheads="1"/>
          </p:cNvSpPr>
          <p:nvPr>
            <p:ph type="sldNum" sz="quarter" idx="12"/>
          </p:nvPr>
        </p:nvSpPr>
        <p:spPr>
          <a:ln/>
        </p:spPr>
        <p:txBody>
          <a:bodyPr/>
          <a:lstStyle>
            <a:lvl1pPr>
              <a:defRPr/>
            </a:lvl1pPr>
          </a:lstStyle>
          <a:p>
            <a:pPr>
              <a:defRPr/>
            </a:pPr>
            <a:fld id="{4F91F25E-398D-4993-A741-D2D9B8374B89}" type="slidenum">
              <a:rPr lang="de-CH" altLang="de-DE"/>
              <a:pPr>
                <a:defRPr/>
              </a:pPr>
              <a:t>‹Nr.›</a:t>
            </a:fld>
            <a:endParaRPr lang="de-CH" altLang="de-DE"/>
          </a:p>
        </p:txBody>
      </p:sp>
    </p:spTree>
    <p:extLst>
      <p:ext uri="{BB962C8B-B14F-4D97-AF65-F5344CB8AC3E}">
        <p14:creationId xmlns:p14="http://schemas.microsoft.com/office/powerpoint/2010/main" val="3960229290"/>
      </p:ext>
    </p:extLst>
  </p:cSld>
  <p:clrMapOvr>
    <a:masterClrMapping/>
  </p:clrMapOvr>
  <p:transition spd="slow">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p:cNvSpPr>
            <a:spLocks noGrp="1" noChangeArrowheads="1"/>
          </p:cNvSpPr>
          <p:nvPr>
            <p:ph type="sldNum" sz="quarter" idx="12"/>
          </p:nvPr>
        </p:nvSpPr>
        <p:spPr>
          <a:ln/>
        </p:spPr>
        <p:txBody>
          <a:bodyPr/>
          <a:lstStyle>
            <a:lvl1pPr>
              <a:defRPr/>
            </a:lvl1pPr>
          </a:lstStyle>
          <a:p>
            <a:pPr>
              <a:defRPr/>
            </a:pPr>
            <a:fld id="{579BA113-6BBD-4D27-BA61-739F125A7233}" type="slidenum">
              <a:rPr lang="de-CH" altLang="de-DE"/>
              <a:pPr>
                <a:defRPr/>
              </a:pPr>
              <a:t>‹Nr.›</a:t>
            </a:fld>
            <a:endParaRPr lang="de-CH" altLang="de-DE"/>
          </a:p>
        </p:txBody>
      </p:sp>
    </p:spTree>
    <p:extLst>
      <p:ext uri="{BB962C8B-B14F-4D97-AF65-F5344CB8AC3E}">
        <p14:creationId xmlns:p14="http://schemas.microsoft.com/office/powerpoint/2010/main" val="1469162357"/>
      </p:ext>
    </p:extLst>
  </p:cSld>
  <p:clrMapOvr>
    <a:masterClrMapping/>
  </p:clrMapOvr>
  <p:transition spd="slow">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p:cNvSpPr>
            <a:spLocks noGrp="1" noChangeArrowheads="1"/>
          </p:cNvSpPr>
          <p:nvPr>
            <p:ph type="sldNum" sz="quarter" idx="12"/>
          </p:nvPr>
        </p:nvSpPr>
        <p:spPr>
          <a:ln/>
        </p:spPr>
        <p:txBody>
          <a:bodyPr/>
          <a:lstStyle>
            <a:lvl1pPr>
              <a:defRPr/>
            </a:lvl1pPr>
          </a:lstStyle>
          <a:p>
            <a:pPr>
              <a:defRPr/>
            </a:pPr>
            <a:fld id="{8349B845-4EEF-4564-8AE7-EE023BD7809A}" type="slidenum">
              <a:rPr lang="de-CH" altLang="de-DE"/>
              <a:pPr>
                <a:defRPr/>
              </a:pPr>
              <a:t>‹Nr.›</a:t>
            </a:fld>
            <a:endParaRPr lang="de-CH" altLang="de-DE"/>
          </a:p>
        </p:txBody>
      </p:sp>
    </p:spTree>
    <p:extLst>
      <p:ext uri="{BB962C8B-B14F-4D97-AF65-F5344CB8AC3E}">
        <p14:creationId xmlns:p14="http://schemas.microsoft.com/office/powerpoint/2010/main" val="341630850"/>
      </p:ext>
    </p:extLst>
  </p:cSld>
  <p:clrMapOvr>
    <a:masterClrMapping/>
  </p:clrMapOvr>
  <p:transition spd="slow">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6CA847BC-19A8-4ACD-A7CA-D3FCB3E9BB1E}" type="slidenum">
              <a:rPr lang="de-CH" altLang="de-DE"/>
              <a:pPr>
                <a:defRPr/>
              </a:pPr>
              <a:t>‹Nr.›</a:t>
            </a:fld>
            <a:endParaRPr lang="de-CH" altLang="de-DE"/>
          </a:p>
        </p:txBody>
      </p:sp>
    </p:spTree>
    <p:extLst>
      <p:ext uri="{BB962C8B-B14F-4D97-AF65-F5344CB8AC3E}">
        <p14:creationId xmlns:p14="http://schemas.microsoft.com/office/powerpoint/2010/main" val="4156702330"/>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EC7A623E-2734-44FE-A084-B7FC5582BBD9}" type="slidenum">
              <a:rPr lang="de-CH" altLang="de-DE"/>
              <a:pPr>
                <a:defRPr/>
              </a:pPr>
              <a:t>‹Nr.›</a:t>
            </a:fld>
            <a:endParaRPr lang="de-CH" altLang="de-DE"/>
          </a:p>
        </p:txBody>
      </p:sp>
    </p:spTree>
    <p:extLst>
      <p:ext uri="{BB962C8B-B14F-4D97-AF65-F5344CB8AC3E}">
        <p14:creationId xmlns:p14="http://schemas.microsoft.com/office/powerpoint/2010/main" val="1616634382"/>
      </p:ext>
    </p:extLst>
  </p:cSld>
  <p:clrMapOvr>
    <a:masterClrMapping/>
  </p:clrMapOvr>
  <p:transition spd="slow">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6E18305A-869A-4154-83C8-A82262289496}" type="slidenum">
              <a:rPr lang="de-CH" altLang="de-DE"/>
              <a:pPr>
                <a:defRPr/>
              </a:pPr>
              <a:t>‹Nr.›</a:t>
            </a:fld>
            <a:endParaRPr lang="de-CH" altLang="de-DE"/>
          </a:p>
        </p:txBody>
      </p:sp>
    </p:spTree>
    <p:extLst>
      <p:ext uri="{BB962C8B-B14F-4D97-AF65-F5344CB8AC3E}">
        <p14:creationId xmlns:p14="http://schemas.microsoft.com/office/powerpoint/2010/main" val="3154393517"/>
      </p:ext>
    </p:extLst>
  </p:cSld>
  <p:clrMapOvr>
    <a:masterClrMapping/>
  </p:clrMapOvr>
  <p:transition spd="slow">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1FF207E6-41CF-45BF-92A9-7849D3FFDE0B}" type="slidenum">
              <a:rPr lang="de-CH" altLang="de-DE"/>
              <a:pPr>
                <a:defRPr/>
              </a:pPr>
              <a:t>‹Nr.›</a:t>
            </a:fld>
            <a:endParaRPr lang="de-CH" altLang="de-DE"/>
          </a:p>
        </p:txBody>
      </p:sp>
    </p:spTree>
    <p:extLst>
      <p:ext uri="{BB962C8B-B14F-4D97-AF65-F5344CB8AC3E}">
        <p14:creationId xmlns:p14="http://schemas.microsoft.com/office/powerpoint/2010/main" val="4071915628"/>
      </p:ext>
    </p:extLst>
  </p:cSld>
  <p:clrMapOvr>
    <a:masterClrMapping/>
  </p:clrMapOvr>
  <p:transition spd="slow">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9245600" y="304800"/>
            <a:ext cx="2133600" cy="57150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2844800" y="304800"/>
            <a:ext cx="6197600" cy="57150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228FB823-E0C2-4100-AB62-83102485D9A7}" type="slidenum">
              <a:rPr lang="de-CH" altLang="de-DE"/>
              <a:pPr>
                <a:defRPr/>
              </a:pPr>
              <a:t>‹Nr.›</a:t>
            </a:fld>
            <a:endParaRPr lang="de-CH" altLang="de-DE"/>
          </a:p>
        </p:txBody>
      </p:sp>
    </p:spTree>
    <p:extLst>
      <p:ext uri="{BB962C8B-B14F-4D97-AF65-F5344CB8AC3E}">
        <p14:creationId xmlns:p14="http://schemas.microsoft.com/office/powerpoint/2010/main" val="3219704641"/>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29711422-85FB-4B30-8048-A639D2DDF61C}" type="slidenum">
              <a:rPr lang="de-CH" altLang="de-DE"/>
              <a:pPr>
                <a:defRPr/>
              </a:pPr>
              <a:t>‹Nr.›</a:t>
            </a:fld>
            <a:endParaRPr lang="de-CH" altLang="de-DE"/>
          </a:p>
        </p:txBody>
      </p:sp>
    </p:spTree>
    <p:extLst>
      <p:ext uri="{BB962C8B-B14F-4D97-AF65-F5344CB8AC3E}">
        <p14:creationId xmlns:p14="http://schemas.microsoft.com/office/powerpoint/2010/main" val="2912823323"/>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2844800" y="1981200"/>
            <a:ext cx="4165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7213600" y="1981200"/>
            <a:ext cx="4165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BBBA0F38-620F-4A51-85A4-E903A102CA22}" type="slidenum">
              <a:rPr lang="de-CH" altLang="de-DE"/>
              <a:pPr>
                <a:defRPr/>
              </a:pPr>
              <a:t>‹Nr.›</a:t>
            </a:fld>
            <a:endParaRPr lang="de-CH" altLang="de-DE"/>
          </a:p>
        </p:txBody>
      </p:sp>
    </p:spTree>
    <p:extLst>
      <p:ext uri="{BB962C8B-B14F-4D97-AF65-F5344CB8AC3E}">
        <p14:creationId xmlns:p14="http://schemas.microsoft.com/office/powerpoint/2010/main" val="3525699212"/>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p:cNvSpPr>
            <a:spLocks noGrp="1" noChangeArrowheads="1"/>
          </p:cNvSpPr>
          <p:nvPr>
            <p:ph type="sldNum" sz="quarter" idx="12"/>
          </p:nvPr>
        </p:nvSpPr>
        <p:spPr>
          <a:ln/>
        </p:spPr>
        <p:txBody>
          <a:bodyPr/>
          <a:lstStyle>
            <a:lvl1pPr>
              <a:defRPr/>
            </a:lvl1pPr>
          </a:lstStyle>
          <a:p>
            <a:pPr>
              <a:defRPr/>
            </a:pPr>
            <a:fld id="{D98817CF-AB7B-4515-B249-4175BE75027F}" type="slidenum">
              <a:rPr lang="de-CH" altLang="de-DE"/>
              <a:pPr>
                <a:defRPr/>
              </a:pPr>
              <a:t>‹Nr.›</a:t>
            </a:fld>
            <a:endParaRPr lang="de-CH" altLang="de-DE"/>
          </a:p>
        </p:txBody>
      </p:sp>
    </p:spTree>
    <p:extLst>
      <p:ext uri="{BB962C8B-B14F-4D97-AF65-F5344CB8AC3E}">
        <p14:creationId xmlns:p14="http://schemas.microsoft.com/office/powerpoint/2010/main" val="3227425363"/>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p:cNvSpPr>
            <a:spLocks noGrp="1" noChangeArrowheads="1"/>
          </p:cNvSpPr>
          <p:nvPr>
            <p:ph type="sldNum" sz="quarter" idx="12"/>
          </p:nvPr>
        </p:nvSpPr>
        <p:spPr>
          <a:ln/>
        </p:spPr>
        <p:txBody>
          <a:bodyPr/>
          <a:lstStyle>
            <a:lvl1pPr>
              <a:defRPr/>
            </a:lvl1pPr>
          </a:lstStyle>
          <a:p>
            <a:pPr>
              <a:defRPr/>
            </a:pPr>
            <a:fld id="{E4ABA2BD-1DCC-43E2-BC0F-6EE17A7D15AB}" type="slidenum">
              <a:rPr lang="de-CH" altLang="de-DE"/>
              <a:pPr>
                <a:defRPr/>
              </a:pPr>
              <a:t>‹Nr.›</a:t>
            </a:fld>
            <a:endParaRPr lang="de-CH" altLang="de-DE"/>
          </a:p>
        </p:txBody>
      </p:sp>
    </p:spTree>
    <p:extLst>
      <p:ext uri="{BB962C8B-B14F-4D97-AF65-F5344CB8AC3E}">
        <p14:creationId xmlns:p14="http://schemas.microsoft.com/office/powerpoint/2010/main" val="2336970722"/>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p:cNvSpPr>
            <a:spLocks noGrp="1" noChangeArrowheads="1"/>
          </p:cNvSpPr>
          <p:nvPr>
            <p:ph type="sldNum" sz="quarter" idx="12"/>
          </p:nvPr>
        </p:nvSpPr>
        <p:spPr>
          <a:ln/>
        </p:spPr>
        <p:txBody>
          <a:bodyPr/>
          <a:lstStyle>
            <a:lvl1pPr>
              <a:defRPr/>
            </a:lvl1pPr>
          </a:lstStyle>
          <a:p>
            <a:pPr>
              <a:defRPr/>
            </a:pPr>
            <a:fld id="{5CB0ACF1-E089-4AEC-87C9-BA45822101D7}" type="slidenum">
              <a:rPr lang="de-CH" altLang="de-DE"/>
              <a:pPr>
                <a:defRPr/>
              </a:pPr>
              <a:t>‹Nr.›</a:t>
            </a:fld>
            <a:endParaRPr lang="de-CH" altLang="de-DE"/>
          </a:p>
        </p:txBody>
      </p:sp>
    </p:spTree>
    <p:extLst>
      <p:ext uri="{BB962C8B-B14F-4D97-AF65-F5344CB8AC3E}">
        <p14:creationId xmlns:p14="http://schemas.microsoft.com/office/powerpoint/2010/main" val="649223983"/>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ED59DC9E-FA30-465A-AFF9-A4BDFBBE61C8}" type="slidenum">
              <a:rPr lang="de-CH" altLang="de-DE"/>
              <a:pPr>
                <a:defRPr/>
              </a:pPr>
              <a:t>‹Nr.›</a:t>
            </a:fld>
            <a:endParaRPr lang="de-CH" altLang="de-DE"/>
          </a:p>
        </p:txBody>
      </p:sp>
    </p:spTree>
    <p:extLst>
      <p:ext uri="{BB962C8B-B14F-4D97-AF65-F5344CB8AC3E}">
        <p14:creationId xmlns:p14="http://schemas.microsoft.com/office/powerpoint/2010/main" val="1249219431"/>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CD0130FD-CF69-4B45-B5B7-D03584B51ADC}" type="slidenum">
              <a:rPr lang="de-CH" altLang="de-DE"/>
              <a:pPr>
                <a:defRPr/>
              </a:pPr>
              <a:t>‹Nr.›</a:t>
            </a:fld>
            <a:endParaRPr lang="de-CH" altLang="de-DE"/>
          </a:p>
        </p:txBody>
      </p:sp>
    </p:spTree>
    <p:extLst>
      <p:ext uri="{BB962C8B-B14F-4D97-AF65-F5344CB8AC3E}">
        <p14:creationId xmlns:p14="http://schemas.microsoft.com/office/powerpoint/2010/main" val="805636221"/>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44800" y="304800"/>
            <a:ext cx="85344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a:t>Titelmasterformat durch Klicken bearbeiten</a:t>
            </a:r>
          </a:p>
        </p:txBody>
      </p:sp>
      <p:sp>
        <p:nvSpPr>
          <p:cNvPr id="1027" name="Rectangle 3"/>
          <p:cNvSpPr>
            <a:spLocks noGrp="1" noChangeArrowheads="1"/>
          </p:cNvSpPr>
          <p:nvPr>
            <p:ph type="body" idx="1"/>
          </p:nvPr>
        </p:nvSpPr>
        <p:spPr bwMode="auto">
          <a:xfrm>
            <a:off x="2844800" y="1981200"/>
            <a:ext cx="8534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a:t>Textmasterformate durch Klicken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1028" name="Rectangle 4"/>
          <p:cNvSpPr>
            <a:spLocks noGrp="1" noChangeArrowheads="1"/>
          </p:cNvSpPr>
          <p:nvPr>
            <p:ph type="dt" sz="half" idx="2"/>
          </p:nvPr>
        </p:nvSpPr>
        <p:spPr bwMode="auto">
          <a:xfrm>
            <a:off x="2844800" y="6248400"/>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de-CH" altLang="de-DE"/>
          </a:p>
        </p:txBody>
      </p:sp>
      <p:sp>
        <p:nvSpPr>
          <p:cNvPr id="1029" name="Rectangle 5"/>
          <p:cNvSpPr>
            <a:spLocks noGrp="1" noChangeArrowheads="1"/>
          </p:cNvSpPr>
          <p:nvPr>
            <p:ph type="ftr" sz="quarter" idx="3"/>
          </p:nvPr>
        </p:nvSpPr>
        <p:spPr bwMode="auto">
          <a:xfrm>
            <a:off x="5181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de-CH" altLang="de-DE"/>
          </a:p>
        </p:txBody>
      </p:sp>
      <p:sp>
        <p:nvSpPr>
          <p:cNvPr id="1030" name="Rectangle 6"/>
          <p:cNvSpPr>
            <a:spLocks noGrp="1" noChangeArrowheads="1"/>
          </p:cNvSpPr>
          <p:nvPr>
            <p:ph type="sldNum" sz="quarter" idx="4"/>
          </p:nvPr>
        </p:nvSpPr>
        <p:spPr bwMode="auto">
          <a:xfrm>
            <a:off x="9652000" y="6248400"/>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B5D558D5-071F-4071-8AA0-97EB08FC9163}"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69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dir="r"/>
  </p:transition>
  <p:txStyles>
    <p:titleStyle>
      <a:lvl1pPr algn="ctr" rtl="0" eaLnBrk="0" fontAlgn="base" hangingPunct="0">
        <a:lnSpc>
          <a:spcPct val="80000"/>
        </a:lnSpc>
        <a:spcBef>
          <a:spcPct val="0"/>
        </a:spcBef>
        <a:spcAft>
          <a:spcPct val="0"/>
        </a:spcAft>
        <a:defRPr sz="4000">
          <a:solidFill>
            <a:srgbClr val="FFFFFF"/>
          </a:solidFill>
          <a:latin typeface="+mj-lt"/>
          <a:ea typeface="+mj-ea"/>
          <a:cs typeface="+mj-cs"/>
        </a:defRPr>
      </a:lvl1pPr>
      <a:lvl2pPr algn="ctr" rtl="0" eaLnBrk="0" fontAlgn="base" hangingPunct="0">
        <a:lnSpc>
          <a:spcPct val="80000"/>
        </a:lnSpc>
        <a:spcBef>
          <a:spcPct val="0"/>
        </a:spcBef>
        <a:spcAft>
          <a:spcPct val="0"/>
        </a:spcAft>
        <a:defRPr sz="4000">
          <a:solidFill>
            <a:srgbClr val="FFFFFF"/>
          </a:solidFill>
          <a:latin typeface="Arial Rounded MT Bold" pitchFamily="34" charset="0"/>
        </a:defRPr>
      </a:lvl2pPr>
      <a:lvl3pPr algn="ctr" rtl="0" eaLnBrk="0" fontAlgn="base" hangingPunct="0">
        <a:lnSpc>
          <a:spcPct val="80000"/>
        </a:lnSpc>
        <a:spcBef>
          <a:spcPct val="0"/>
        </a:spcBef>
        <a:spcAft>
          <a:spcPct val="0"/>
        </a:spcAft>
        <a:defRPr sz="4000">
          <a:solidFill>
            <a:srgbClr val="FFFFFF"/>
          </a:solidFill>
          <a:latin typeface="Arial Rounded MT Bold" pitchFamily="34" charset="0"/>
        </a:defRPr>
      </a:lvl3pPr>
      <a:lvl4pPr algn="ctr" rtl="0" eaLnBrk="0" fontAlgn="base" hangingPunct="0">
        <a:lnSpc>
          <a:spcPct val="80000"/>
        </a:lnSpc>
        <a:spcBef>
          <a:spcPct val="0"/>
        </a:spcBef>
        <a:spcAft>
          <a:spcPct val="0"/>
        </a:spcAft>
        <a:defRPr sz="4000">
          <a:solidFill>
            <a:srgbClr val="FFFFFF"/>
          </a:solidFill>
          <a:latin typeface="Arial Rounded MT Bold" pitchFamily="34" charset="0"/>
        </a:defRPr>
      </a:lvl4pPr>
      <a:lvl5pPr algn="ctr" rtl="0" eaLnBrk="0" fontAlgn="base" hangingPunct="0">
        <a:lnSpc>
          <a:spcPct val="80000"/>
        </a:lnSpc>
        <a:spcBef>
          <a:spcPct val="0"/>
        </a:spcBef>
        <a:spcAft>
          <a:spcPct val="0"/>
        </a:spcAft>
        <a:defRPr sz="4000">
          <a:solidFill>
            <a:srgbClr val="FFFFFF"/>
          </a:solidFill>
          <a:latin typeface="Arial Rounded MT Bold" pitchFamily="34" charset="0"/>
        </a:defRPr>
      </a:lvl5pPr>
      <a:lvl6pPr marL="457200" algn="ctr" rtl="0" fontAlgn="base">
        <a:lnSpc>
          <a:spcPct val="80000"/>
        </a:lnSpc>
        <a:spcBef>
          <a:spcPct val="0"/>
        </a:spcBef>
        <a:spcAft>
          <a:spcPct val="0"/>
        </a:spcAft>
        <a:defRPr sz="4000">
          <a:solidFill>
            <a:srgbClr val="FFFFFF"/>
          </a:solidFill>
          <a:latin typeface="Arial Rounded MT Bold" pitchFamily="34" charset="0"/>
        </a:defRPr>
      </a:lvl6pPr>
      <a:lvl7pPr marL="914400" algn="ctr" rtl="0" fontAlgn="base">
        <a:lnSpc>
          <a:spcPct val="80000"/>
        </a:lnSpc>
        <a:spcBef>
          <a:spcPct val="0"/>
        </a:spcBef>
        <a:spcAft>
          <a:spcPct val="0"/>
        </a:spcAft>
        <a:defRPr sz="4000">
          <a:solidFill>
            <a:srgbClr val="FFFFFF"/>
          </a:solidFill>
          <a:latin typeface="Arial Rounded MT Bold" pitchFamily="34" charset="0"/>
        </a:defRPr>
      </a:lvl7pPr>
      <a:lvl8pPr marL="1371600" algn="ctr" rtl="0" fontAlgn="base">
        <a:lnSpc>
          <a:spcPct val="80000"/>
        </a:lnSpc>
        <a:spcBef>
          <a:spcPct val="0"/>
        </a:spcBef>
        <a:spcAft>
          <a:spcPct val="0"/>
        </a:spcAft>
        <a:defRPr sz="4000">
          <a:solidFill>
            <a:srgbClr val="FFFFFF"/>
          </a:solidFill>
          <a:latin typeface="Arial Rounded MT Bold" pitchFamily="34" charset="0"/>
        </a:defRPr>
      </a:lvl8pPr>
      <a:lvl9pPr marL="1828800" algn="ctr" rtl="0" fontAlgn="base">
        <a:lnSpc>
          <a:spcPct val="80000"/>
        </a:lnSpc>
        <a:spcBef>
          <a:spcPct val="0"/>
        </a:spcBef>
        <a:spcAft>
          <a:spcPct val="0"/>
        </a:spcAft>
        <a:defRPr sz="4000">
          <a:solidFill>
            <a:srgbClr val="FFFFFF"/>
          </a:solidFill>
          <a:latin typeface="Arial Rounded MT Bold"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844800" y="304800"/>
            <a:ext cx="85344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a:t>Titelmasterformat durch Klicken bearbeiten</a:t>
            </a:r>
          </a:p>
        </p:txBody>
      </p:sp>
      <p:sp>
        <p:nvSpPr>
          <p:cNvPr id="2051" name="Rectangle 3"/>
          <p:cNvSpPr>
            <a:spLocks noGrp="1" noChangeArrowheads="1"/>
          </p:cNvSpPr>
          <p:nvPr>
            <p:ph type="body" idx="1"/>
          </p:nvPr>
        </p:nvSpPr>
        <p:spPr bwMode="auto">
          <a:xfrm>
            <a:off x="2844800" y="1981200"/>
            <a:ext cx="8534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a:t>Textmasterformate durch Klicken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576516" name="Rectangle 4"/>
          <p:cNvSpPr>
            <a:spLocks noGrp="1" noChangeArrowheads="1"/>
          </p:cNvSpPr>
          <p:nvPr>
            <p:ph type="dt" sz="half" idx="2"/>
          </p:nvPr>
        </p:nvSpPr>
        <p:spPr bwMode="auto">
          <a:xfrm>
            <a:off x="2844800" y="6248400"/>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de-CH" altLang="de-DE"/>
          </a:p>
        </p:txBody>
      </p:sp>
      <p:sp>
        <p:nvSpPr>
          <p:cNvPr id="576517" name="Rectangle 5"/>
          <p:cNvSpPr>
            <a:spLocks noGrp="1" noChangeArrowheads="1"/>
          </p:cNvSpPr>
          <p:nvPr>
            <p:ph type="ftr" sz="quarter" idx="3"/>
          </p:nvPr>
        </p:nvSpPr>
        <p:spPr bwMode="auto">
          <a:xfrm>
            <a:off x="5181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de-CH" altLang="de-DE"/>
          </a:p>
        </p:txBody>
      </p:sp>
      <p:sp>
        <p:nvSpPr>
          <p:cNvPr id="576518" name="Rectangle 6"/>
          <p:cNvSpPr>
            <a:spLocks noGrp="1" noChangeArrowheads="1"/>
          </p:cNvSpPr>
          <p:nvPr>
            <p:ph type="sldNum" sz="quarter" idx="4"/>
          </p:nvPr>
        </p:nvSpPr>
        <p:spPr bwMode="auto">
          <a:xfrm>
            <a:off x="9652000" y="6248400"/>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174ADC08-2947-43E7-A5D2-507BCFFD08EC}"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695"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ransition spd="slow">
    <p:wipe dir="r"/>
  </p:transition>
  <p:txStyles>
    <p:titleStyle>
      <a:lvl1pPr algn="l" rtl="0" eaLnBrk="0" fontAlgn="base" hangingPunct="0">
        <a:lnSpc>
          <a:spcPct val="80000"/>
        </a:lnSpc>
        <a:spcBef>
          <a:spcPct val="0"/>
        </a:spcBef>
        <a:spcAft>
          <a:spcPct val="0"/>
        </a:spcAft>
        <a:defRPr sz="4000">
          <a:solidFill>
            <a:srgbClr val="FFFFFF"/>
          </a:solidFill>
          <a:latin typeface="+mj-lt"/>
          <a:ea typeface="+mj-ea"/>
          <a:cs typeface="+mj-cs"/>
        </a:defRPr>
      </a:lvl1pPr>
      <a:lvl2pPr algn="l" rtl="0" eaLnBrk="0" fontAlgn="base" hangingPunct="0">
        <a:lnSpc>
          <a:spcPct val="80000"/>
        </a:lnSpc>
        <a:spcBef>
          <a:spcPct val="0"/>
        </a:spcBef>
        <a:spcAft>
          <a:spcPct val="0"/>
        </a:spcAft>
        <a:defRPr sz="4000">
          <a:solidFill>
            <a:srgbClr val="FFFFFF"/>
          </a:solidFill>
          <a:latin typeface="Arial Rounded MT Bold" pitchFamily="34" charset="0"/>
        </a:defRPr>
      </a:lvl2pPr>
      <a:lvl3pPr algn="l" rtl="0" eaLnBrk="0" fontAlgn="base" hangingPunct="0">
        <a:lnSpc>
          <a:spcPct val="80000"/>
        </a:lnSpc>
        <a:spcBef>
          <a:spcPct val="0"/>
        </a:spcBef>
        <a:spcAft>
          <a:spcPct val="0"/>
        </a:spcAft>
        <a:defRPr sz="4000">
          <a:solidFill>
            <a:srgbClr val="FFFFFF"/>
          </a:solidFill>
          <a:latin typeface="Arial Rounded MT Bold" pitchFamily="34" charset="0"/>
        </a:defRPr>
      </a:lvl3pPr>
      <a:lvl4pPr algn="l" rtl="0" eaLnBrk="0" fontAlgn="base" hangingPunct="0">
        <a:lnSpc>
          <a:spcPct val="80000"/>
        </a:lnSpc>
        <a:spcBef>
          <a:spcPct val="0"/>
        </a:spcBef>
        <a:spcAft>
          <a:spcPct val="0"/>
        </a:spcAft>
        <a:defRPr sz="4000">
          <a:solidFill>
            <a:srgbClr val="FFFFFF"/>
          </a:solidFill>
          <a:latin typeface="Arial Rounded MT Bold" pitchFamily="34" charset="0"/>
        </a:defRPr>
      </a:lvl4pPr>
      <a:lvl5pPr algn="l" rtl="0" eaLnBrk="0" fontAlgn="base" hangingPunct="0">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63352" y="260648"/>
            <a:ext cx="8748712" cy="2578591"/>
          </a:xfrm>
          <a:noFill/>
        </p:spPr>
        <p:txBody>
          <a:bodyPr anchor="t">
            <a:spAutoFit/>
          </a:bodyPr>
          <a:lstStyle/>
          <a:p>
            <a:pPr algn="l" eaLnBrk="1" hangingPunct="1"/>
            <a:r>
              <a:rPr lang="de-DE" altLang="de-DE" sz="20000" dirty="0">
                <a:solidFill>
                  <a:schemeClr val="bg1"/>
                </a:solidFill>
                <a:latin typeface="Univers LT Std 47 Cn Lt" pitchFamily="34" charset="0"/>
              </a:rPr>
              <a:t>Danke! </a:t>
            </a:r>
            <a:endParaRPr lang="de-CH" altLang="de-DE" sz="20000" dirty="0">
              <a:solidFill>
                <a:schemeClr val="bg1"/>
              </a:solidFill>
              <a:latin typeface="Univers LT Std 47 Cn Lt" pitchFamily="34" charset="0"/>
            </a:endParaRPr>
          </a:p>
        </p:txBody>
      </p:sp>
      <p:sp>
        <p:nvSpPr>
          <p:cNvPr id="5123" name="Rectangle 8"/>
          <p:cNvSpPr>
            <a:spLocks noChangeArrowheads="1"/>
          </p:cNvSpPr>
          <p:nvPr/>
        </p:nvSpPr>
        <p:spPr bwMode="auto">
          <a:xfrm>
            <a:off x="479376" y="4149080"/>
            <a:ext cx="7775575" cy="792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de-CH" altLang="de-DE" sz="3600" dirty="0">
                <a:solidFill>
                  <a:srgbClr val="FFFFFF"/>
                </a:solidFill>
                <a:latin typeface="Univers LT Std 47 Cn Lt" pitchFamily="34" charset="0"/>
              </a:rPr>
              <a:t>Gedanken zum Jahresschluss</a:t>
            </a:r>
          </a:p>
        </p:txBody>
      </p:sp>
    </p:spTree>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15362" name="Oval 2"/>
          <p:cNvSpPr>
            <a:spLocks noChangeArrowheads="1"/>
          </p:cNvSpPr>
          <p:nvPr/>
        </p:nvSpPr>
        <p:spPr bwMode="auto">
          <a:xfrm>
            <a:off x="5303839" y="2903469"/>
            <a:ext cx="1279525" cy="1168539"/>
          </a:xfrm>
          <a:prstGeom prst="ellipse">
            <a:avLst/>
          </a:prstGeom>
          <a:solidFill>
            <a:srgbClr val="000000"/>
          </a:solidFill>
          <a:ln>
            <a:noFill/>
          </a:ln>
          <a:effectLst>
            <a:outerShdw dist="35921" dir="2700000" algn="ctr" rotWithShape="0">
              <a:srgbClr val="000000"/>
            </a:outerShdw>
          </a:effectLst>
          <a:extLst>
            <a:ext uri="{91240B29-F687-4F45-9708-019B960494DF}">
              <a14:hiddenLine xmlns:a14="http://schemas.microsoft.com/office/drawing/2010/main" w="9525" algn="ctr">
                <a:solidFill>
                  <a:schemeClr val="tx1"/>
                </a:solidFill>
                <a:round/>
                <a:headEnd/>
                <a:tailEnd/>
              </a14:hiddenLine>
            </a:ext>
          </a:extLst>
        </p:spPr>
        <p:txBody>
          <a:bodyPr anchor="ct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ctr" eaLnBrk="1" hangingPunct="1"/>
            <a:endParaRPr lang="de-DE" altLang="de-DE">
              <a:solidFill>
                <a:srgbClr val="000000"/>
              </a:solidFill>
            </a:endParaRPr>
          </a:p>
        </p:txBody>
      </p:sp>
      <p:sp>
        <p:nvSpPr>
          <p:cNvPr id="15363" name="Rectangle 3"/>
          <p:cNvSpPr>
            <a:spLocks noGrp="1" noChangeArrowheads="1"/>
          </p:cNvSpPr>
          <p:nvPr>
            <p:ph type="ctrTitle"/>
          </p:nvPr>
        </p:nvSpPr>
        <p:spPr>
          <a:xfrm>
            <a:off x="263352" y="260648"/>
            <a:ext cx="9505056" cy="1754188"/>
          </a:xfrm>
          <a:noFill/>
          <a:effectLst/>
          <a:extLst>
            <a:ext uri="{91240B29-F687-4F45-9708-019B960494DF}">
              <a14:hiddenLine xmlns:a14="http://schemas.microsoft.com/office/drawing/2010/main" w="0" cap="flat" algn="ctr">
                <a:solidFill>
                  <a:schemeClr val="tx1"/>
                </a:solidFill>
                <a:miter lim="800000"/>
                <a:headEnd/>
                <a:tailEnd/>
              </a14:hiddenLine>
            </a:ext>
          </a:extLst>
        </p:spPr>
        <p:txBody>
          <a:bodyPr wrap="square" anchor="t">
            <a:spAutoFit/>
          </a:bodyPr>
          <a:lstStyle/>
          <a:p>
            <a:pPr algn="l" eaLnBrk="1" hangingPunct="1">
              <a:lnSpc>
                <a:spcPct val="100000"/>
              </a:lnSpc>
              <a:spcBef>
                <a:spcPct val="50000"/>
              </a:spcBef>
            </a:pPr>
            <a:r>
              <a:rPr lang="de-DE" altLang="de-DE" sz="5400" dirty="0">
                <a:solidFill>
                  <a:srgbClr val="000000"/>
                </a:solidFill>
                <a:latin typeface="Univers LT Std 47 Cn Lt" pitchFamily="34" charset="0"/>
              </a:rPr>
              <a:t>„Wer ständig in den Abgrund schaut, stürzt hinein!“</a:t>
            </a:r>
            <a:endParaRPr lang="de-CH" altLang="de-DE" sz="5400" dirty="0">
              <a:solidFill>
                <a:srgbClr val="000000"/>
              </a:solidFill>
              <a:latin typeface="Univers LT Std 47 Cn Lt" pitchFamily="34" charset="0"/>
            </a:endParaRPr>
          </a:p>
        </p:txBody>
      </p:sp>
      <p:sp>
        <p:nvSpPr>
          <p:cNvPr id="974852" name="Rectangle 4"/>
          <p:cNvSpPr>
            <a:spLocks noChangeArrowheads="1"/>
          </p:cNvSpPr>
          <p:nvPr/>
        </p:nvSpPr>
        <p:spPr bwMode="auto">
          <a:xfrm>
            <a:off x="4223792" y="5445224"/>
            <a:ext cx="7345362" cy="523875"/>
          </a:xfrm>
          <a:prstGeom prst="rect">
            <a:avLst/>
          </a:prstGeom>
          <a:noFill/>
          <a:ln w="0" cap="flat" cmpd="sng" algn="ctr">
            <a:noFill/>
            <a:prstDash val="solid"/>
            <a:miter lim="800000"/>
            <a:headEnd/>
            <a:tailEnd/>
          </a:ln>
          <a:effectLst/>
          <a:extLst>
            <a:ext uri="{909E8E84-426E-40DD-AFC4-6F175D3DCCD1}">
              <a14:hiddenFill xmlns:a14="http://schemas.microsoft.com/office/drawing/2010/main">
                <a:solidFill>
                  <a:schemeClr val="accent1"/>
                </a:solidFill>
              </a14:hiddenFill>
            </a:ext>
          </a:extLst>
        </p:spPr>
        <p:txBody>
          <a:bodyPr>
            <a:spAutoFit/>
          </a:bodyPr>
          <a:lstStyle/>
          <a:p>
            <a:pPr algn="r">
              <a:spcBef>
                <a:spcPct val="50000"/>
              </a:spcBef>
              <a:defRPr/>
            </a:pPr>
            <a:r>
              <a:rPr lang="de-DE" altLang="de-DE" sz="2800" dirty="0">
                <a:solidFill>
                  <a:srgbClr val="000000"/>
                </a:solidFill>
                <a:latin typeface="Univers LT Std 47 Cn Lt" pitchFamily="34" charset="0"/>
                <a:ea typeface="+mj-ea"/>
                <a:cs typeface="+mj-cs"/>
              </a:rPr>
              <a:t>Friedrich Nietzsche</a:t>
            </a:r>
            <a:endParaRPr lang="de-CH" altLang="de-DE" sz="2800" dirty="0">
              <a:solidFill>
                <a:srgbClr val="000000"/>
              </a:solidFill>
              <a:latin typeface="Univers LT Std 47 Cn Lt" pitchFamily="34" charset="0"/>
              <a:ea typeface="+mj-ea"/>
              <a:cs typeface="+mj-cs"/>
            </a:endParaRPr>
          </a:p>
        </p:txBody>
      </p:sp>
    </p:spTree>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602" name="Rectangle 2"/>
          <p:cNvSpPr>
            <a:spLocks noGrp="1" noChangeArrowheads="1"/>
          </p:cNvSpPr>
          <p:nvPr>
            <p:ph type="ctrTitle"/>
          </p:nvPr>
        </p:nvSpPr>
        <p:spPr>
          <a:xfrm>
            <a:off x="479376" y="548680"/>
            <a:ext cx="8713787" cy="830263"/>
          </a:xfrm>
          <a:effectLst/>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l" eaLnBrk="1" hangingPunct="1">
              <a:lnSpc>
                <a:spcPct val="100000"/>
              </a:lnSpc>
              <a:spcBef>
                <a:spcPct val="50000"/>
              </a:spcBef>
              <a:defRPr/>
            </a:pPr>
            <a:r>
              <a:rPr lang="de-DE" altLang="de-DE" sz="4800" kern="1200" dirty="0">
                <a:latin typeface="Univers LT Std 47 Cn Lt" pitchFamily="34" charset="0"/>
                <a:ea typeface="+mn-ea"/>
                <a:cs typeface="+mn-cs"/>
              </a:rPr>
              <a:t>II.  Selbstverständlichkeit macht arm! </a:t>
            </a:r>
            <a:endParaRPr lang="de-CH" altLang="de-DE" sz="4800" kern="1200" dirty="0">
              <a:latin typeface="Univers LT Std 47 Cn Lt" pitchFamily="34" charset="0"/>
              <a:ea typeface="+mn-ea"/>
              <a:cs typeface="+mn-cs"/>
            </a:endParaRPr>
          </a:p>
        </p:txBody>
      </p:sp>
    </p:spTree>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263352" y="188640"/>
            <a:ext cx="10729192" cy="2862322"/>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DE" altLang="de-DE" sz="3600" dirty="0">
                <a:latin typeface="Univers LT Std 47 Cn Lt" pitchFamily="34" charset="0"/>
              </a:rPr>
              <a:t>„Trotz allem, was die Menschen über Gott wussten, erwiesen sie ihm nicht die Ehre, die ihm zukommt, und </a:t>
            </a:r>
            <a:r>
              <a:rPr lang="de-DE" altLang="de-DE" sz="3600" u="sng" dirty="0">
                <a:latin typeface="Univers LT Std 47 Cn Lt" pitchFamily="34" charset="0"/>
              </a:rPr>
              <a:t>blieben ihm den Dank schuldig</a:t>
            </a:r>
            <a:r>
              <a:rPr lang="de-DE" altLang="de-DE" sz="3600" dirty="0">
                <a:latin typeface="Univers LT Std 47 Cn Lt" pitchFamily="34" charset="0"/>
              </a:rPr>
              <a:t>. Sie verloren sich in sinnlosen Gedankengängen, und in ihren Herzen, denen jede Einsicht fehlte, wurde es finster.“</a:t>
            </a:r>
            <a:endParaRPr lang="de-CH" altLang="de-DE" sz="3600" dirty="0">
              <a:latin typeface="Univers LT Std 47 Cn Lt" pitchFamily="34" charset="0"/>
            </a:endParaRPr>
          </a:p>
        </p:txBody>
      </p:sp>
      <p:sp>
        <p:nvSpPr>
          <p:cNvPr id="17411" name="Rectangle 3"/>
          <p:cNvSpPr>
            <a:spLocks noChangeArrowheads="1"/>
          </p:cNvSpPr>
          <p:nvPr/>
        </p:nvSpPr>
        <p:spPr bwMode="auto">
          <a:xfrm>
            <a:off x="2855640" y="4077072"/>
            <a:ext cx="5256759" cy="52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Römer-Brief 1,21</a:t>
            </a:r>
          </a:p>
        </p:txBody>
      </p:sp>
    </p:spTree>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119336" y="116632"/>
            <a:ext cx="10441160" cy="2123658"/>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DE" altLang="de-DE" dirty="0">
                <a:latin typeface="Univers LT Std 47 Cn Lt" pitchFamily="34" charset="0"/>
              </a:rPr>
              <a:t>„Sie geben damit an, dass sie so unersättlich sind. Nichts zählt bei ihnen, nur ihr Gewinn. Sie danken dir nicht, Gott, sie lästern dich nur!“</a:t>
            </a:r>
            <a:endParaRPr lang="de-CH" altLang="de-DE" dirty="0">
              <a:latin typeface="Univers LT Std 47 Cn Lt" pitchFamily="34" charset="0"/>
            </a:endParaRPr>
          </a:p>
        </p:txBody>
      </p:sp>
      <p:sp>
        <p:nvSpPr>
          <p:cNvPr id="18435" name="Rectangle 3"/>
          <p:cNvSpPr>
            <a:spLocks noChangeArrowheads="1"/>
          </p:cNvSpPr>
          <p:nvPr/>
        </p:nvSpPr>
        <p:spPr bwMode="auto">
          <a:xfrm>
            <a:off x="1703512" y="4005064"/>
            <a:ext cx="6336879"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a:solidFill>
                  <a:srgbClr val="FFFFFF"/>
                </a:solidFill>
                <a:latin typeface="Univers LT Std 47 Cn Lt" pitchFamily="34" charset="0"/>
              </a:rPr>
              <a:t>Psalm 10,3</a:t>
            </a:r>
          </a:p>
        </p:txBody>
      </p:sp>
    </p:spTree>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191344" y="260648"/>
            <a:ext cx="10009112" cy="1446550"/>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DE" altLang="de-DE" dirty="0">
                <a:latin typeface="Univers LT Std 47 Cn Lt" pitchFamily="34" charset="0"/>
              </a:rPr>
              <a:t>„Er warf sich vor Jesu Füssen nieder und dankte ihm. Dieser Mann war ein Samaritaner.“</a:t>
            </a:r>
            <a:endParaRPr lang="de-CH" altLang="de-DE" dirty="0">
              <a:latin typeface="Univers LT Std 47 Cn Lt" pitchFamily="34" charset="0"/>
            </a:endParaRPr>
          </a:p>
        </p:txBody>
      </p:sp>
      <p:sp>
        <p:nvSpPr>
          <p:cNvPr id="19459" name="Rectangle 3"/>
          <p:cNvSpPr>
            <a:spLocks noChangeArrowheads="1"/>
          </p:cNvSpPr>
          <p:nvPr/>
        </p:nvSpPr>
        <p:spPr bwMode="auto">
          <a:xfrm>
            <a:off x="2927648" y="3933056"/>
            <a:ext cx="518475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Lukas-Evangelium 17,16</a:t>
            </a:r>
          </a:p>
        </p:txBody>
      </p:sp>
    </p:spTree>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191345" y="254595"/>
            <a:ext cx="9505106" cy="1446213"/>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DE" altLang="de-DE" dirty="0">
                <a:latin typeface="Univers LT Std 47 Cn Lt" pitchFamily="34" charset="0"/>
              </a:rPr>
              <a:t>„Sind denn nicht alle zehn gesund geworden? Wo sind die anderen neun?“</a:t>
            </a:r>
            <a:endParaRPr lang="de-CH" altLang="de-DE" dirty="0">
              <a:latin typeface="Univers LT Std 47 Cn Lt" pitchFamily="34" charset="0"/>
            </a:endParaRPr>
          </a:p>
        </p:txBody>
      </p:sp>
      <p:sp>
        <p:nvSpPr>
          <p:cNvPr id="20483" name="Rectangle 3"/>
          <p:cNvSpPr>
            <a:spLocks noChangeArrowheads="1"/>
          </p:cNvSpPr>
          <p:nvPr/>
        </p:nvSpPr>
        <p:spPr bwMode="auto">
          <a:xfrm>
            <a:off x="3071664" y="4005064"/>
            <a:ext cx="504061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Lukas-Evangelium 17,17</a:t>
            </a:r>
          </a:p>
        </p:txBody>
      </p:sp>
    </p:spTree>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190649" y="152797"/>
            <a:ext cx="10153823" cy="212407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DE" altLang="de-DE" dirty="0">
                <a:latin typeface="Univers LT Std 47 Cn Lt" pitchFamily="34" charset="0"/>
              </a:rPr>
              <a:t>„Ist es keinem </a:t>
            </a:r>
            <a:r>
              <a:rPr lang="de-DE" altLang="de-DE" dirty="0" err="1">
                <a:latin typeface="Univers LT Std 47 Cn Lt" pitchFamily="34" charset="0"/>
              </a:rPr>
              <a:t>ausser</a:t>
            </a:r>
            <a:r>
              <a:rPr lang="de-DE" altLang="de-DE" dirty="0">
                <a:latin typeface="Univers LT Std 47 Cn Lt" pitchFamily="34" charset="0"/>
              </a:rPr>
              <a:t> diesem Fremden in den Sinn gekommen, zurückzukehren und Gott die Ehre zu geben?“</a:t>
            </a:r>
            <a:endParaRPr lang="de-CH" altLang="de-DE" dirty="0">
              <a:latin typeface="Univers LT Std 47 Cn Lt" pitchFamily="34" charset="0"/>
            </a:endParaRPr>
          </a:p>
        </p:txBody>
      </p:sp>
      <p:sp>
        <p:nvSpPr>
          <p:cNvPr id="21507" name="Rectangle 3"/>
          <p:cNvSpPr>
            <a:spLocks noChangeArrowheads="1"/>
          </p:cNvSpPr>
          <p:nvPr/>
        </p:nvSpPr>
        <p:spPr bwMode="auto">
          <a:xfrm>
            <a:off x="2927648" y="4005064"/>
            <a:ext cx="525606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Lukas-Evangelium 17,18</a:t>
            </a:r>
          </a:p>
        </p:txBody>
      </p:sp>
    </p:spTree>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191344" y="332656"/>
            <a:ext cx="8786812" cy="1446213"/>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dirty="0">
                <a:latin typeface="Univers LT Std 47 Cn Lt" pitchFamily="34" charset="0"/>
              </a:rPr>
              <a:t>„Steh auf, du kannst gehen!</a:t>
            </a:r>
            <a:br>
              <a:rPr lang="de-DE" altLang="de-DE" dirty="0">
                <a:latin typeface="Univers LT Std 47 Cn Lt" pitchFamily="34" charset="0"/>
              </a:rPr>
            </a:br>
            <a:r>
              <a:rPr lang="de-DE" altLang="de-DE" dirty="0">
                <a:latin typeface="Univers LT Std 47 Cn Lt" pitchFamily="34" charset="0"/>
              </a:rPr>
              <a:t>Dein Glaube hat dich gerettet.“</a:t>
            </a:r>
            <a:endParaRPr lang="de-CH" altLang="de-DE" dirty="0">
              <a:latin typeface="Univers LT Std 47 Cn Lt" pitchFamily="34" charset="0"/>
            </a:endParaRPr>
          </a:p>
        </p:txBody>
      </p:sp>
      <p:sp>
        <p:nvSpPr>
          <p:cNvPr id="22531" name="Rectangle 3"/>
          <p:cNvSpPr>
            <a:spLocks noChangeArrowheads="1"/>
          </p:cNvSpPr>
          <p:nvPr/>
        </p:nvSpPr>
        <p:spPr bwMode="auto">
          <a:xfrm>
            <a:off x="2063552" y="4077072"/>
            <a:ext cx="5904137"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Lukas-Evangelium 17,19</a:t>
            </a:r>
          </a:p>
        </p:txBody>
      </p:sp>
    </p:spTree>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191344" y="116632"/>
            <a:ext cx="11017224" cy="2800767"/>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dirty="0">
                <a:latin typeface="Univers LT Std 47 Cn Lt" pitchFamily="34" charset="0"/>
              </a:rPr>
              <a:t>„Du sagst: ›Ich bin reich und habe alles im Überfluss, es fehlt mir an nichts‹, und dabei merkst du nicht,</a:t>
            </a:r>
            <a:br>
              <a:rPr lang="de-CH" altLang="de-DE" dirty="0">
                <a:latin typeface="Univers LT Std 47 Cn Lt" pitchFamily="34" charset="0"/>
              </a:rPr>
            </a:br>
            <a:r>
              <a:rPr lang="de-CH" altLang="de-DE" dirty="0">
                <a:latin typeface="Univers LT Std 47 Cn Lt" pitchFamily="34" charset="0"/>
              </a:rPr>
              <a:t>in was für einem jämmerlichen und erbärmlichen Zustand du bist – arm, blind und nackt.“</a:t>
            </a:r>
          </a:p>
        </p:txBody>
      </p:sp>
      <p:sp>
        <p:nvSpPr>
          <p:cNvPr id="22531" name="Rectangle 3"/>
          <p:cNvSpPr>
            <a:spLocks noChangeArrowheads="1"/>
          </p:cNvSpPr>
          <p:nvPr/>
        </p:nvSpPr>
        <p:spPr bwMode="auto">
          <a:xfrm>
            <a:off x="2063552" y="4077072"/>
            <a:ext cx="5904137"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Offenbarung 3,17</a:t>
            </a:r>
          </a:p>
        </p:txBody>
      </p:sp>
    </p:spTree>
    <p:extLst>
      <p:ext uri="{BB962C8B-B14F-4D97-AF65-F5344CB8AC3E}">
        <p14:creationId xmlns:p14="http://schemas.microsoft.com/office/powerpoint/2010/main" val="2079002291"/>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191344" y="116632"/>
            <a:ext cx="11593288" cy="347787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dirty="0">
                <a:latin typeface="Univers LT Std 47 Cn Lt" pitchFamily="34" charset="0"/>
              </a:rPr>
              <a:t>„Ich rate dir: Kaufe bei mir Gold, das im Feuer gereinigt wurde, damit du reich wirst, und weisse Kleider, damit du etwas anzuziehen hast und nicht nackt dastehen und dich schämen musst. Kaufe auch Salbe und streiche sie dir auf die Augen, damit du wieder sehen kannst.“</a:t>
            </a:r>
          </a:p>
        </p:txBody>
      </p:sp>
      <p:sp>
        <p:nvSpPr>
          <p:cNvPr id="22531" name="Rectangle 3"/>
          <p:cNvSpPr>
            <a:spLocks noChangeArrowheads="1"/>
          </p:cNvSpPr>
          <p:nvPr/>
        </p:nvSpPr>
        <p:spPr bwMode="auto">
          <a:xfrm>
            <a:off x="2063552" y="4077072"/>
            <a:ext cx="5904137"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Offenbarung 3,18</a:t>
            </a:r>
          </a:p>
        </p:txBody>
      </p:sp>
    </p:spTree>
    <p:extLst>
      <p:ext uri="{BB962C8B-B14F-4D97-AF65-F5344CB8AC3E}">
        <p14:creationId xmlns:p14="http://schemas.microsoft.com/office/powerpoint/2010/main" val="3814191471"/>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91344" y="188640"/>
            <a:ext cx="10153128" cy="1446550"/>
          </a:xfrm>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DE" altLang="de-DE" dirty="0">
                <a:latin typeface="Univers LT Std 47 Cn Lt" pitchFamily="34" charset="0"/>
              </a:rPr>
              <a:t>„Dankt Gott, dem Vater, immer und für alles im Namen von Jesus Christus, unserem Herrn.“</a:t>
            </a:r>
            <a:endParaRPr lang="de-CH" altLang="de-DE" dirty="0">
              <a:latin typeface="Univers LT Std 47 Cn Lt" pitchFamily="34" charset="0"/>
            </a:endParaRPr>
          </a:p>
        </p:txBody>
      </p:sp>
      <p:sp>
        <p:nvSpPr>
          <p:cNvPr id="7171" name="Rectangle 3"/>
          <p:cNvSpPr>
            <a:spLocks noChangeArrowheads="1"/>
          </p:cNvSpPr>
          <p:nvPr/>
        </p:nvSpPr>
        <p:spPr bwMode="auto">
          <a:xfrm>
            <a:off x="1631504" y="3789040"/>
            <a:ext cx="655320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Epheser-Brief 5,20</a:t>
            </a:r>
          </a:p>
        </p:txBody>
      </p:sp>
    </p:spTree>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263352" y="188640"/>
            <a:ext cx="8856662" cy="1446213"/>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CH" altLang="de-DE" dirty="0">
                <a:latin typeface="Univers LT Std 47 Cn Lt" pitchFamily="34" charset="0"/>
              </a:rPr>
              <a:t>„</a:t>
            </a:r>
            <a:r>
              <a:rPr lang="de-DE" altLang="de-DE" dirty="0">
                <a:latin typeface="Univers LT Std 47 Cn Lt" pitchFamily="34" charset="0"/>
              </a:rPr>
              <a:t>Auf, mein Herz, preise den HERRN und vergiss nie, was er für mich getan hat!“</a:t>
            </a:r>
            <a:endParaRPr lang="de-CH" altLang="de-DE" dirty="0">
              <a:latin typeface="Univers LT Std 47 Cn Lt" pitchFamily="34" charset="0"/>
            </a:endParaRPr>
          </a:p>
        </p:txBody>
      </p:sp>
      <p:sp>
        <p:nvSpPr>
          <p:cNvPr id="23555" name="Rectangle 3"/>
          <p:cNvSpPr>
            <a:spLocks noChangeArrowheads="1"/>
          </p:cNvSpPr>
          <p:nvPr/>
        </p:nvSpPr>
        <p:spPr bwMode="auto">
          <a:xfrm>
            <a:off x="3215680" y="3861048"/>
            <a:ext cx="48960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Psalm 103,2</a:t>
            </a:r>
          </a:p>
        </p:txBody>
      </p:sp>
    </p:spTree>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70754" name="Rectangle 2"/>
          <p:cNvSpPr>
            <a:spLocks noGrp="1" noChangeArrowheads="1"/>
          </p:cNvSpPr>
          <p:nvPr>
            <p:ph type="ctrTitle"/>
          </p:nvPr>
        </p:nvSpPr>
        <p:spPr>
          <a:xfrm>
            <a:off x="335360" y="476672"/>
            <a:ext cx="8858250" cy="1016000"/>
          </a:xfrm>
          <a:effectLst/>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l" eaLnBrk="1" hangingPunct="1">
              <a:lnSpc>
                <a:spcPct val="100000"/>
              </a:lnSpc>
              <a:spcBef>
                <a:spcPct val="50000"/>
              </a:spcBef>
              <a:defRPr/>
            </a:pPr>
            <a:r>
              <a:rPr lang="de-DE" altLang="de-DE" sz="6000" kern="1200" dirty="0">
                <a:latin typeface="Univers LT Std 47 Cn Lt" pitchFamily="34" charset="0"/>
                <a:ea typeface="+mn-ea"/>
                <a:cs typeface="+mn-cs"/>
              </a:rPr>
              <a:t>III.  Dankbar in dunklen Zeiten? </a:t>
            </a:r>
            <a:endParaRPr lang="de-CH" altLang="de-DE" sz="6000" kern="1200" dirty="0">
              <a:latin typeface="Univers LT Std 47 Cn Lt" pitchFamily="34" charset="0"/>
              <a:ea typeface="+mn-ea"/>
              <a:cs typeface="+mn-cs"/>
            </a:endParaRPr>
          </a:p>
        </p:txBody>
      </p:sp>
    </p:spTree>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191344" y="260648"/>
            <a:ext cx="10296698" cy="1446550"/>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dirty="0">
                <a:latin typeface="Univers LT Std 47 Cn Lt" pitchFamily="34" charset="0"/>
              </a:rPr>
              <a:t>„Dankt Gott, dem Vater, immer und für alles im Namen von Jesus Christus, unserem Herrn.“</a:t>
            </a:r>
          </a:p>
        </p:txBody>
      </p:sp>
      <p:sp>
        <p:nvSpPr>
          <p:cNvPr id="25603" name="Rectangle 3"/>
          <p:cNvSpPr>
            <a:spLocks noChangeArrowheads="1"/>
          </p:cNvSpPr>
          <p:nvPr/>
        </p:nvSpPr>
        <p:spPr bwMode="auto">
          <a:xfrm>
            <a:off x="2999656" y="4077072"/>
            <a:ext cx="5112618"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Epheser-Brief 5,20</a:t>
            </a:r>
          </a:p>
        </p:txBody>
      </p:sp>
    </p:spTree>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191344" y="158502"/>
            <a:ext cx="10368706" cy="2838450"/>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DE" altLang="de-DE" dirty="0">
                <a:latin typeface="Univers LT Std 47 Cn Lt" pitchFamily="34" charset="0"/>
              </a:rPr>
              <a:t>„Macht euch um nichts Sorgen! Wendet euch vielmehr in jeder Lage mit Bitten und Flehen und voll Dankbarkeit an Gott und bringt eure Anliegen vor ihn.“</a:t>
            </a:r>
            <a:endParaRPr lang="de-CH" altLang="de-DE" dirty="0">
              <a:latin typeface="Univers LT Std 47 Cn Lt" pitchFamily="34" charset="0"/>
            </a:endParaRPr>
          </a:p>
        </p:txBody>
      </p:sp>
      <p:sp>
        <p:nvSpPr>
          <p:cNvPr id="26627" name="Rectangle 3"/>
          <p:cNvSpPr>
            <a:spLocks noChangeArrowheads="1"/>
          </p:cNvSpPr>
          <p:nvPr/>
        </p:nvSpPr>
        <p:spPr bwMode="auto">
          <a:xfrm>
            <a:off x="3071664" y="4149080"/>
            <a:ext cx="496905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Philipper-Brief 4,6</a:t>
            </a:r>
          </a:p>
        </p:txBody>
      </p:sp>
    </p:spTree>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263352" y="116632"/>
            <a:ext cx="10368706" cy="212407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dirty="0">
                <a:latin typeface="Univers LT Std 47 Cn Lt" pitchFamily="34" charset="0"/>
              </a:rPr>
              <a:t>„Macht jemand von euch Schweres durch? Dann bete er! Erlebt jemand eine Zeit der Ermutigung? Dann singe er Loblieder!“</a:t>
            </a:r>
          </a:p>
        </p:txBody>
      </p:sp>
      <p:sp>
        <p:nvSpPr>
          <p:cNvPr id="27651" name="Rectangle 3"/>
          <p:cNvSpPr>
            <a:spLocks noChangeArrowheads="1"/>
          </p:cNvSpPr>
          <p:nvPr/>
        </p:nvSpPr>
        <p:spPr bwMode="auto">
          <a:xfrm>
            <a:off x="2711624" y="4077072"/>
            <a:ext cx="5256065" cy="52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Jakobus-Brief 5,13</a:t>
            </a:r>
          </a:p>
        </p:txBody>
      </p:sp>
    </p:spTree>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335360" y="882705"/>
            <a:ext cx="8496300" cy="1446550"/>
          </a:xfrm>
          <a:effectLst/>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l" eaLnBrk="1" hangingPunct="1">
              <a:lnSpc>
                <a:spcPct val="100000"/>
              </a:lnSpc>
              <a:spcBef>
                <a:spcPct val="50000"/>
              </a:spcBef>
              <a:defRPr/>
            </a:pPr>
            <a:r>
              <a:rPr lang="de-CH" altLang="de-DE" sz="8800" kern="1200" dirty="0">
                <a:latin typeface="Univers LT Std 47 Cn Lt" pitchFamily="34" charset="0"/>
                <a:ea typeface="+mn-ea"/>
                <a:cs typeface="+mn-cs"/>
              </a:rPr>
              <a:t>Schlussgedanke</a:t>
            </a:r>
            <a:r>
              <a:rPr lang="de-DE" altLang="de-DE" sz="8800" kern="1200" dirty="0">
                <a:latin typeface="Univers LT Std 47 Cn Lt" pitchFamily="34" charset="0"/>
                <a:ea typeface="+mn-ea"/>
                <a:cs typeface="+mn-cs"/>
              </a:rPr>
              <a:t> </a:t>
            </a:r>
            <a:endParaRPr lang="de-CH" altLang="de-DE" sz="8800" kern="1200" dirty="0">
              <a:latin typeface="Univers LT Std 47 Cn Lt" pitchFamily="34" charset="0"/>
              <a:ea typeface="+mn-ea"/>
              <a:cs typeface="+mn-cs"/>
            </a:endParaRPr>
          </a:p>
        </p:txBody>
      </p:sp>
    </p:spTree>
  </p:cSld>
  <p:clrMapOvr>
    <a:masterClrMapping/>
  </p:clrMapOvr>
  <p:transition spd="slow">
    <p:wipe dir="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119336" y="95251"/>
            <a:ext cx="11881320" cy="347787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dirty="0">
                <a:latin typeface="Univers LT Std 47 Cn Lt" pitchFamily="34" charset="0"/>
              </a:rPr>
              <a:t>„Lass mich weder arm noch reich sein! Gib mir nur, was ich zum Leben brauche! Habe ich zu viel, so sage ich vielleicht: ‚Wozu brauche ich den Herrn?‘ Habe ich zu wenig, so fange ich vielleicht an zu stehlen und bringe deinen Namen in Verruf.“</a:t>
            </a:r>
          </a:p>
        </p:txBody>
      </p:sp>
      <p:sp>
        <p:nvSpPr>
          <p:cNvPr id="29699" name="Rectangle 3"/>
          <p:cNvSpPr>
            <a:spLocks noChangeArrowheads="1"/>
          </p:cNvSpPr>
          <p:nvPr/>
        </p:nvSpPr>
        <p:spPr bwMode="auto">
          <a:xfrm>
            <a:off x="3503712" y="4221088"/>
            <a:ext cx="4391969"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Sprüche 30,8-9</a:t>
            </a:r>
          </a:p>
        </p:txBody>
      </p:sp>
    </p:spTree>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191344" y="260648"/>
            <a:ext cx="10225136" cy="212407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DE" altLang="de-DE" dirty="0">
                <a:latin typeface="Univers LT Std 47 Cn Lt" pitchFamily="34" charset="0"/>
              </a:rPr>
              <a:t>„Dankt Gott in jeder Lage! Das ist es,</a:t>
            </a:r>
            <a:br>
              <a:rPr lang="de-DE" altLang="de-DE" dirty="0">
                <a:latin typeface="Univers LT Std 47 Cn Lt" pitchFamily="34" charset="0"/>
              </a:rPr>
            </a:br>
            <a:r>
              <a:rPr lang="de-DE" altLang="de-DE" dirty="0">
                <a:latin typeface="Univers LT Std 47 Cn Lt" pitchFamily="34" charset="0"/>
              </a:rPr>
              <a:t>was er von euch will und was er euch</a:t>
            </a:r>
            <a:br>
              <a:rPr lang="de-DE" altLang="de-DE" dirty="0">
                <a:latin typeface="Univers LT Std 47 Cn Lt" pitchFamily="34" charset="0"/>
              </a:rPr>
            </a:br>
            <a:r>
              <a:rPr lang="de-DE" altLang="de-DE" dirty="0">
                <a:latin typeface="Univers LT Std 47 Cn Lt" pitchFamily="34" charset="0"/>
              </a:rPr>
              <a:t>durch Jesus Christus möglich gemacht hat.“</a:t>
            </a:r>
            <a:endParaRPr lang="de-CH" altLang="de-DE" dirty="0">
              <a:latin typeface="Univers LT Std 47 Cn Lt" pitchFamily="34" charset="0"/>
            </a:endParaRPr>
          </a:p>
        </p:txBody>
      </p:sp>
      <p:sp>
        <p:nvSpPr>
          <p:cNvPr id="30723" name="Rectangle 3"/>
          <p:cNvSpPr>
            <a:spLocks noChangeArrowheads="1"/>
          </p:cNvSpPr>
          <p:nvPr/>
        </p:nvSpPr>
        <p:spPr bwMode="auto">
          <a:xfrm>
            <a:off x="2783632" y="4211340"/>
            <a:ext cx="5112742"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1.Thessalonicher-Brief 5,18</a:t>
            </a:r>
          </a:p>
        </p:txBody>
      </p:sp>
    </p:spTree>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ctrTitle"/>
          </p:nvPr>
        </p:nvSpPr>
        <p:spPr>
          <a:xfrm>
            <a:off x="479376" y="404664"/>
            <a:ext cx="8785225" cy="1016000"/>
          </a:xfrm>
          <a:effectLst/>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l" eaLnBrk="1" hangingPunct="1">
              <a:lnSpc>
                <a:spcPct val="100000"/>
              </a:lnSpc>
              <a:spcBef>
                <a:spcPct val="50000"/>
              </a:spcBef>
              <a:defRPr/>
            </a:pPr>
            <a:r>
              <a:rPr lang="de-DE" altLang="de-DE" sz="6000" kern="1200" dirty="0">
                <a:latin typeface="Univers LT Std 47 Cn Lt" pitchFamily="34" charset="0"/>
                <a:ea typeface="+mn-ea"/>
                <a:cs typeface="+mn-cs"/>
              </a:rPr>
              <a:t>I.    Dankbarkeit macht reich!</a:t>
            </a:r>
            <a:endParaRPr lang="de-CH" altLang="de-DE" sz="6000" kern="1200" dirty="0">
              <a:latin typeface="Univers LT Std 47 Cn Lt" pitchFamily="34" charset="0"/>
              <a:ea typeface="+mn-ea"/>
              <a:cs typeface="+mn-cs"/>
            </a:endParaRPr>
          </a:p>
        </p:txBody>
      </p:sp>
    </p:spTree>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263352" y="188640"/>
            <a:ext cx="9217024" cy="1446550"/>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DE" altLang="de-DE" dirty="0">
                <a:latin typeface="Univers LT Std 47 Cn Lt" pitchFamily="34" charset="0"/>
              </a:rPr>
              <a:t>„Bringt bei allem, was ihr sagt, eure Dankbarkeit gegenüber Gott zum Ausdruck.“</a:t>
            </a:r>
            <a:endParaRPr lang="de-CH" altLang="de-DE" dirty="0">
              <a:latin typeface="Univers LT Std 47 Cn Lt" pitchFamily="34" charset="0"/>
            </a:endParaRPr>
          </a:p>
        </p:txBody>
      </p:sp>
      <p:sp>
        <p:nvSpPr>
          <p:cNvPr id="9219" name="Rectangle 3"/>
          <p:cNvSpPr>
            <a:spLocks noChangeArrowheads="1"/>
          </p:cNvSpPr>
          <p:nvPr/>
        </p:nvSpPr>
        <p:spPr bwMode="auto">
          <a:xfrm>
            <a:off x="1559496" y="3789040"/>
            <a:ext cx="6552728" cy="52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Epheser-Brief 5,4</a:t>
            </a:r>
          </a:p>
        </p:txBody>
      </p:sp>
    </p:spTree>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263352" y="115889"/>
            <a:ext cx="9073007" cy="1446550"/>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DE" altLang="de-DE" dirty="0">
                <a:latin typeface="Univers LT Std 47 Cn Lt" pitchFamily="34" charset="0"/>
              </a:rPr>
              <a:t>„HERR, es macht Freude, dir zu danken,</a:t>
            </a:r>
            <a:br>
              <a:rPr lang="de-DE" altLang="de-DE" dirty="0">
                <a:latin typeface="Univers LT Std 47 Cn Lt" pitchFamily="34" charset="0"/>
              </a:rPr>
            </a:br>
            <a:r>
              <a:rPr lang="de-DE" altLang="de-DE" dirty="0">
                <a:latin typeface="Univers LT Std 47 Cn Lt" pitchFamily="34" charset="0"/>
              </a:rPr>
              <a:t>dich, den Höchsten, mit Liedern zu preisen.“</a:t>
            </a:r>
            <a:endParaRPr lang="de-CH" altLang="de-DE" dirty="0">
              <a:latin typeface="Univers LT Std 47 Cn Lt" pitchFamily="34" charset="0"/>
            </a:endParaRPr>
          </a:p>
        </p:txBody>
      </p:sp>
      <p:sp>
        <p:nvSpPr>
          <p:cNvPr id="10243" name="Rectangle 3"/>
          <p:cNvSpPr>
            <a:spLocks noChangeArrowheads="1"/>
          </p:cNvSpPr>
          <p:nvPr/>
        </p:nvSpPr>
        <p:spPr bwMode="auto">
          <a:xfrm>
            <a:off x="911424" y="3717032"/>
            <a:ext cx="7236893" cy="522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Psalm 92,2</a:t>
            </a:r>
          </a:p>
        </p:txBody>
      </p:sp>
    </p:spTree>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63352" y="188640"/>
            <a:ext cx="10585176" cy="2123658"/>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DE" altLang="de-DE" dirty="0">
                <a:latin typeface="Univers LT Std 47 Cn Lt" pitchFamily="34" charset="0"/>
              </a:rPr>
              <a:t>„Ihr könnt mithelfen, indem ihr für uns betet. Wenn viele das tun, </a:t>
            </a:r>
            <a:r>
              <a:rPr lang="de-DE" altLang="de-DE" u="sng" dirty="0">
                <a:latin typeface="Univers LT Std 47 Cn Lt" pitchFamily="34" charset="0"/>
              </a:rPr>
              <a:t>werden dann auch viele Gott für die Gnade danken</a:t>
            </a:r>
            <a:r>
              <a:rPr lang="de-DE" altLang="de-DE" dirty="0">
                <a:latin typeface="Univers LT Std 47 Cn Lt" pitchFamily="34" charset="0"/>
              </a:rPr>
              <a:t>, die er uns erfahren lässt.“</a:t>
            </a:r>
            <a:endParaRPr lang="de-CH" altLang="de-DE" dirty="0">
              <a:latin typeface="Univers LT Std 47 Cn Lt" pitchFamily="34" charset="0"/>
            </a:endParaRPr>
          </a:p>
        </p:txBody>
      </p:sp>
      <p:sp>
        <p:nvSpPr>
          <p:cNvPr id="11267" name="Rectangle 3"/>
          <p:cNvSpPr>
            <a:spLocks noChangeArrowheads="1"/>
          </p:cNvSpPr>
          <p:nvPr/>
        </p:nvSpPr>
        <p:spPr bwMode="auto">
          <a:xfrm>
            <a:off x="1919536" y="3861048"/>
            <a:ext cx="6192169" cy="52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2.Korinther-Brief 1,11</a:t>
            </a:r>
          </a:p>
        </p:txBody>
      </p:sp>
    </p:spTree>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19336" y="116632"/>
            <a:ext cx="10873208" cy="2800767"/>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DE" altLang="de-DE" dirty="0">
                <a:latin typeface="Univers LT Std 47 Cn Lt" pitchFamily="34" charset="0"/>
              </a:rPr>
              <a:t>„Unser ganzer Dienst geschieht für euch. Denn Gottes Gnade soll immer mehr Menschen erreichen, damit dann auch </a:t>
            </a:r>
            <a:r>
              <a:rPr lang="de-DE" altLang="de-DE" u="sng" dirty="0">
                <a:latin typeface="Univers LT Std 47 Cn Lt" pitchFamily="34" charset="0"/>
              </a:rPr>
              <a:t>eine ständig wachsende Zahl Gott dankt und ihm die Ehre gibt.</a:t>
            </a:r>
            <a:r>
              <a:rPr lang="de-DE" altLang="de-DE" dirty="0">
                <a:latin typeface="Univers LT Std 47 Cn Lt" pitchFamily="34" charset="0"/>
              </a:rPr>
              <a:t>“</a:t>
            </a:r>
            <a:endParaRPr lang="de-CH" altLang="de-DE" dirty="0">
              <a:latin typeface="Univers LT Std 47 Cn Lt" pitchFamily="34" charset="0"/>
            </a:endParaRPr>
          </a:p>
        </p:txBody>
      </p:sp>
      <p:sp>
        <p:nvSpPr>
          <p:cNvPr id="12291" name="Rectangle 3"/>
          <p:cNvSpPr>
            <a:spLocks noChangeArrowheads="1"/>
          </p:cNvSpPr>
          <p:nvPr/>
        </p:nvSpPr>
        <p:spPr bwMode="auto">
          <a:xfrm>
            <a:off x="1919536" y="3940602"/>
            <a:ext cx="6192169" cy="52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2.Korinther-Brief 4,15</a:t>
            </a:r>
          </a:p>
        </p:txBody>
      </p:sp>
    </p:spTree>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119336" y="116632"/>
            <a:ext cx="11305256" cy="2800767"/>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DE" altLang="de-DE" dirty="0">
                <a:latin typeface="Univers LT Std 47 Cn Lt" pitchFamily="34" charset="0"/>
              </a:rPr>
              <a:t>„Gott hat nicht einmal seinen eigenen Sohn verschont, sondern hat ihn für uns alle hergegeben. Wird uns dann zusammen mit seinem Sohn nicht auch alles andere geschenkt werden?“</a:t>
            </a:r>
            <a:endParaRPr lang="de-CH" altLang="de-DE" dirty="0">
              <a:latin typeface="Univers LT Std 47 Cn Lt" pitchFamily="34" charset="0"/>
            </a:endParaRPr>
          </a:p>
        </p:txBody>
      </p:sp>
      <p:sp>
        <p:nvSpPr>
          <p:cNvPr id="13315" name="Rectangle 3"/>
          <p:cNvSpPr>
            <a:spLocks noChangeArrowheads="1"/>
          </p:cNvSpPr>
          <p:nvPr/>
        </p:nvSpPr>
        <p:spPr bwMode="auto">
          <a:xfrm>
            <a:off x="1919536" y="4149080"/>
            <a:ext cx="6048722"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r" eaLnBrk="1" hangingPunct="1">
              <a:spcBef>
                <a:spcPct val="50000"/>
              </a:spcBef>
            </a:pPr>
            <a:r>
              <a:rPr lang="de-CH" altLang="de-DE" sz="2800" dirty="0">
                <a:solidFill>
                  <a:srgbClr val="FFFFFF"/>
                </a:solidFill>
                <a:latin typeface="Univers LT Std 47 Cn Lt" pitchFamily="34" charset="0"/>
              </a:rPr>
              <a:t>Römer-Brief 8,32</a:t>
            </a:r>
          </a:p>
        </p:txBody>
      </p:sp>
    </p:spTree>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14338" name="Oval 5"/>
          <p:cNvSpPr>
            <a:spLocks noChangeArrowheads="1"/>
          </p:cNvSpPr>
          <p:nvPr/>
        </p:nvSpPr>
        <p:spPr bwMode="auto">
          <a:xfrm>
            <a:off x="5303839" y="2903469"/>
            <a:ext cx="1279525" cy="1168539"/>
          </a:xfrm>
          <a:prstGeom prst="ellipse">
            <a:avLst/>
          </a:prstGeom>
          <a:solidFill>
            <a:srgbClr val="000000"/>
          </a:solidFill>
          <a:ln>
            <a:noFill/>
          </a:ln>
          <a:effectLst>
            <a:outerShdw dist="35921" dir="2700000" algn="ctr" rotWithShape="0">
              <a:srgbClr val="000000"/>
            </a:outerShdw>
          </a:effectLst>
          <a:extLst>
            <a:ext uri="{91240B29-F687-4F45-9708-019B960494DF}">
              <a14:hiddenLine xmlns:a14="http://schemas.microsoft.com/office/drawing/2010/main" w="9525" algn="ctr">
                <a:solidFill>
                  <a:schemeClr val="tx1"/>
                </a:solidFill>
                <a:round/>
                <a:headEnd/>
                <a:tailEnd/>
              </a14:hiddenLine>
            </a:ext>
          </a:extLst>
        </p:spPr>
        <p:txBody>
          <a:bodyPr anchor="ct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ctr" eaLnBrk="1" hangingPunct="1"/>
            <a:endParaRPr lang="de-DE" altLang="de-DE">
              <a:solidFill>
                <a:srgbClr val="000000"/>
              </a:solidFill>
            </a:endParaRPr>
          </a:p>
        </p:txBody>
      </p:sp>
    </p:spTree>
  </p:cSld>
  <p:clrMapOvr>
    <a:masterClrMapping/>
  </p:clrMapOvr>
  <p:transition spd="slow">
    <p:wipe dir="r"/>
  </p:transition>
</p:sld>
</file>

<file path=ppt/theme/theme1.xml><?xml version="1.0" encoding="utf-8"?>
<a:theme xmlns:a="http://schemas.openxmlformats.org/drawingml/2006/main" name="01072134">
  <a:themeElements>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01072134">
      <a:majorFont>
        <a:latin typeface="Arial Rounded MT Bol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lnDef>
  </a:objectDefaults>
  <a:extraClrSchemeLst>
    <a:extraClrScheme>
      <a:clrScheme name="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01072134">
  <a:themeElements>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1_01072134">
      <a:majorFont>
        <a:latin typeface="Arial Rounded MT Bol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lnDef>
  </a:objectDefaults>
  <a:extraClrSchemeLst>
    <a:extraClrScheme>
      <a:clrScheme name="1_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1_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1_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1_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1_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1_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1_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1_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1_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1_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1_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1_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606</Words>
  <Application>Microsoft Office PowerPoint</Application>
  <PresentationFormat>Benutzerdefiniert</PresentationFormat>
  <Paragraphs>48</Paragraphs>
  <Slides>28</Slides>
  <Notes>0</Notes>
  <HiddenSlides>0</HiddenSlides>
  <MMClips>0</MMClips>
  <ScaleCrop>false</ScaleCrop>
  <HeadingPairs>
    <vt:vector size="4" baseType="variant">
      <vt:variant>
        <vt:lpstr>Design</vt:lpstr>
      </vt:variant>
      <vt:variant>
        <vt:i4>2</vt:i4>
      </vt:variant>
      <vt:variant>
        <vt:lpstr>Folientitel</vt:lpstr>
      </vt:variant>
      <vt:variant>
        <vt:i4>28</vt:i4>
      </vt:variant>
    </vt:vector>
  </HeadingPairs>
  <TitlesOfParts>
    <vt:vector size="30" baseType="lpstr">
      <vt:lpstr>01072134</vt:lpstr>
      <vt:lpstr>1_01072134</vt:lpstr>
      <vt:lpstr>Danke! </vt:lpstr>
      <vt:lpstr>„Dankt Gott, dem Vater, immer und für alles im Namen von Jesus Christus, unserem Herrn.“</vt:lpstr>
      <vt:lpstr>I.    Dankbarkeit macht reich!</vt:lpstr>
      <vt:lpstr>„Bringt bei allem, was ihr sagt, eure Dankbarkeit gegenüber Gott zum Ausdruck.“</vt:lpstr>
      <vt:lpstr>„HERR, es macht Freude, dir zu danken, dich, den Höchsten, mit Liedern zu preisen.“</vt:lpstr>
      <vt:lpstr>„Ihr könnt mithelfen, indem ihr für uns betet. Wenn viele das tun, werden dann auch viele Gott für die Gnade danken, die er uns erfahren lässt.“</vt:lpstr>
      <vt:lpstr>„Unser ganzer Dienst geschieht für euch. Denn Gottes Gnade soll immer mehr Menschen erreichen, damit dann auch eine ständig wachsende Zahl Gott dankt und ihm die Ehre gibt.“</vt:lpstr>
      <vt:lpstr>„Gott hat nicht einmal seinen eigenen Sohn verschont, sondern hat ihn für uns alle hergegeben. Wird uns dann zusammen mit seinem Sohn nicht auch alles andere geschenkt werden?“</vt:lpstr>
      <vt:lpstr>PowerPoint-Präsentation</vt:lpstr>
      <vt:lpstr>„Wer ständig in den Abgrund schaut, stürzt hinein!“</vt:lpstr>
      <vt:lpstr>II.  Selbstverständlichkeit macht arm! </vt:lpstr>
      <vt:lpstr>„Trotz allem, was die Menschen über Gott wussten, erwiesen sie ihm nicht die Ehre, die ihm zukommt, und blieben ihm den Dank schuldig. Sie verloren sich in sinnlosen Gedankengängen, und in ihren Herzen, denen jede Einsicht fehlte, wurde es finster.“</vt:lpstr>
      <vt:lpstr>„Sie geben damit an, dass sie so unersättlich sind. Nichts zählt bei ihnen, nur ihr Gewinn. Sie danken dir nicht, Gott, sie lästern dich nur!“</vt:lpstr>
      <vt:lpstr>„Er warf sich vor Jesu Füssen nieder und dankte ihm. Dieser Mann war ein Samaritaner.“</vt:lpstr>
      <vt:lpstr>„Sind denn nicht alle zehn gesund geworden? Wo sind die anderen neun?“</vt:lpstr>
      <vt:lpstr>„Ist es keinem ausser diesem Fremden in den Sinn gekommen, zurückzukehren und Gott die Ehre zu geben?“</vt:lpstr>
      <vt:lpstr>„Steh auf, du kannst gehen! Dein Glaube hat dich gerettet.“</vt:lpstr>
      <vt:lpstr>„Du sagst: ›Ich bin reich und habe alles im Überfluss, es fehlt mir an nichts‹, und dabei merkst du nicht, in was für einem jämmerlichen und erbärmlichen Zustand du bist – arm, blind und nackt.“</vt:lpstr>
      <vt:lpstr>„Ich rate dir: Kaufe bei mir Gold, das im Feuer gereinigt wurde, damit du reich wirst, und weisse Kleider, damit du etwas anzuziehen hast und nicht nackt dastehen und dich schämen musst. Kaufe auch Salbe und streiche sie dir auf die Augen, damit du wieder sehen kannst.“</vt:lpstr>
      <vt:lpstr>„Auf, mein Herz, preise den HERRN und vergiss nie, was er für mich getan hat!“</vt:lpstr>
      <vt:lpstr>III.  Dankbar in dunklen Zeiten? </vt:lpstr>
      <vt:lpstr>„Dankt Gott, dem Vater, immer und für alles im Namen von Jesus Christus, unserem Herrn.“</vt:lpstr>
      <vt:lpstr>„Macht euch um nichts Sorgen! Wendet euch vielmehr in jeder Lage mit Bitten und Flehen und voll Dankbarkeit an Gott und bringt eure Anliegen vor ihn.“</vt:lpstr>
      <vt:lpstr>„Macht jemand von euch Schweres durch? Dann bete er! Erlebt jemand eine Zeit der Ermutigung? Dann singe er Loblieder!“</vt:lpstr>
      <vt:lpstr>Schlussgedanke </vt:lpstr>
      <vt:lpstr>„Lass mich weder arm noch reich sein! Gib mir nur, was ich zum Leben brauche! Habe ich zu viel, so sage ich vielleicht: ‚Wozu brauche ich den Herrn?‘ Habe ich zu wenig, so fange ich vielleicht an zu stehlen und bringe deinen Namen in Verruf.“</vt:lpstr>
      <vt:lpstr>„Dankt Gott in jeder Lage! Das ist es, was er von euch will und was er euch durch Jesus Christus möglich gemacht hat.“</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Dankbarkeit macht reich! - Gedanken zum Jahresschluss</dc:title>
  <dc:creator>Jürg Birnstiel</dc:creator>
  <cp:lastModifiedBy>Me</cp:lastModifiedBy>
  <cp:revision>949</cp:revision>
  <cp:lastPrinted>1601-01-01T00:00:00Z</cp:lastPrinted>
  <dcterms:created xsi:type="dcterms:W3CDTF">2005-04-13T18:10:29Z</dcterms:created>
  <dcterms:modified xsi:type="dcterms:W3CDTF">2019-04-12T12:55:57Z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TC010721341031</vt:lpwstr>
  </property>
</Properties>
</file>