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notesMasterIdLst>
    <p:notesMasterId r:id="rId30"/>
  </p:notesMasterIdLst>
  <p:handoutMasterIdLst>
    <p:handoutMasterId r:id="rId31"/>
  </p:handoutMasterIdLst>
  <p:sldIdLst>
    <p:sldId id="416" r:id="rId2"/>
    <p:sldId id="397" r:id="rId3"/>
    <p:sldId id="367" r:id="rId4"/>
    <p:sldId id="368" r:id="rId5"/>
    <p:sldId id="380" r:id="rId6"/>
    <p:sldId id="381" r:id="rId7"/>
    <p:sldId id="382" r:id="rId8"/>
    <p:sldId id="383" r:id="rId9"/>
    <p:sldId id="396" r:id="rId10"/>
    <p:sldId id="398" r:id="rId11"/>
    <p:sldId id="399" r:id="rId12"/>
    <p:sldId id="400" r:id="rId13"/>
    <p:sldId id="401" r:id="rId14"/>
    <p:sldId id="402" r:id="rId15"/>
    <p:sldId id="407" r:id="rId16"/>
    <p:sldId id="409" r:id="rId17"/>
    <p:sldId id="411" r:id="rId18"/>
    <p:sldId id="415" r:id="rId19"/>
    <p:sldId id="414" r:id="rId20"/>
    <p:sldId id="403" r:id="rId21"/>
    <p:sldId id="404" r:id="rId22"/>
    <p:sldId id="410" r:id="rId23"/>
    <p:sldId id="405" r:id="rId24"/>
    <p:sldId id="412" r:id="rId25"/>
    <p:sldId id="413" r:id="rId26"/>
    <p:sldId id="406" r:id="rId27"/>
    <p:sldId id="417" r:id="rId28"/>
    <p:sldId id="418" r:id="rId29"/>
  </p:sldIdLst>
  <p:sldSz cx="9144000" cy="6858000" type="screen4x3"/>
  <p:notesSz cx="6797675" cy="9874250"/>
  <p:defaultTextStyle>
    <a:defPPr>
      <a:defRPr lang="de-CH"/>
    </a:defPPr>
    <a:lvl1pPr algn="l" rtl="0" eaLnBrk="0" fontAlgn="base" hangingPunct="0">
      <a:spcBef>
        <a:spcPct val="0"/>
      </a:spcBef>
      <a:spcAft>
        <a:spcPct val="0"/>
      </a:spcAft>
      <a:defRPr kern="1200">
        <a:solidFill>
          <a:schemeClr val="tx1"/>
        </a:solidFill>
        <a:latin typeface="Times New Roman" panose="02020603050405020304" pitchFamily="18" charset="0"/>
        <a:ea typeface=".Aqua かな"/>
        <a:cs typeface=".Aqua かな"/>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Aqua かな"/>
        <a:cs typeface=".Aqua かな"/>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Aqua かな"/>
        <a:cs typeface=".Aqua かな"/>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Aqua かな"/>
        <a:cs typeface=".Aqua かな"/>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Aqua かな"/>
        <a:cs typeface=".Aqua かな"/>
      </a:defRPr>
    </a:lvl5pPr>
    <a:lvl6pPr marL="2286000" algn="l" defTabSz="914400" rtl="0" eaLnBrk="1" latinLnBrk="0" hangingPunct="1">
      <a:defRPr kern="1200">
        <a:solidFill>
          <a:schemeClr val="tx1"/>
        </a:solidFill>
        <a:latin typeface="Times New Roman" panose="02020603050405020304" pitchFamily="18" charset="0"/>
        <a:ea typeface=".Aqua かな"/>
        <a:cs typeface=".Aqua かな"/>
      </a:defRPr>
    </a:lvl6pPr>
    <a:lvl7pPr marL="2743200" algn="l" defTabSz="914400" rtl="0" eaLnBrk="1" latinLnBrk="0" hangingPunct="1">
      <a:defRPr kern="1200">
        <a:solidFill>
          <a:schemeClr val="tx1"/>
        </a:solidFill>
        <a:latin typeface="Times New Roman" panose="02020603050405020304" pitchFamily="18" charset="0"/>
        <a:ea typeface=".Aqua かな"/>
        <a:cs typeface=".Aqua かな"/>
      </a:defRPr>
    </a:lvl7pPr>
    <a:lvl8pPr marL="3200400" algn="l" defTabSz="914400" rtl="0" eaLnBrk="1" latinLnBrk="0" hangingPunct="1">
      <a:defRPr kern="1200">
        <a:solidFill>
          <a:schemeClr val="tx1"/>
        </a:solidFill>
        <a:latin typeface="Times New Roman" panose="02020603050405020304" pitchFamily="18" charset="0"/>
        <a:ea typeface=".Aqua かな"/>
        <a:cs typeface=".Aqua かな"/>
      </a:defRPr>
    </a:lvl8pPr>
    <a:lvl9pPr marL="3657600" algn="l" defTabSz="914400" rtl="0" eaLnBrk="1" latinLnBrk="0" hangingPunct="1">
      <a:defRPr kern="1200">
        <a:solidFill>
          <a:schemeClr val="tx1"/>
        </a:solidFill>
        <a:latin typeface="Times New Roman" panose="02020603050405020304" pitchFamily="18" charset="0"/>
        <a:ea typeface=".Aqua かな"/>
        <a:cs typeface=".Aqua かな"/>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p:restoredTop sz="95473" autoAdjust="0"/>
  </p:normalViewPr>
  <p:slideViewPr>
    <p:cSldViewPr>
      <p:cViewPr>
        <p:scale>
          <a:sx n="82" d="100"/>
          <a:sy n="82" d="100"/>
        </p:scale>
        <p:origin x="-2442" y="-9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78" d="100"/>
          <a:sy n="78" d="100"/>
        </p:scale>
        <p:origin x="-2166" y="-90"/>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 xmlns:a16="http://schemas.microsoft.com/office/drawing/2014/main" id="{3594B210-EEE4-3C43-B2F9-AA93C9669C46}"/>
              </a:ext>
            </a:extLst>
          </p:cNvPr>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123" charset="0"/>
                <a:ea typeface="+mn-ea"/>
                <a:cs typeface="+mn-cs"/>
              </a:defRPr>
            </a:lvl1pPr>
          </a:lstStyle>
          <a:p>
            <a:pPr>
              <a:defRPr/>
            </a:pPr>
            <a:endParaRPr lang="de-CH"/>
          </a:p>
        </p:txBody>
      </p:sp>
      <p:sp>
        <p:nvSpPr>
          <p:cNvPr id="27651" name="Rectangle 3">
            <a:extLst>
              <a:ext uri="{FF2B5EF4-FFF2-40B4-BE49-F238E27FC236}">
                <a16:creationId xmlns="" xmlns:a16="http://schemas.microsoft.com/office/drawing/2014/main" id="{6DBEBF0F-2556-AE47-ADF3-EABEDDEABA80}"/>
              </a:ext>
            </a:extLst>
          </p:cNvPr>
          <p:cNvSpPr>
            <a:spLocks noGrp="1" noChangeArrowheads="1"/>
          </p:cNvSpPr>
          <p:nvPr>
            <p:ph type="dt" sz="quarter"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123" charset="0"/>
                <a:ea typeface="+mn-ea"/>
                <a:cs typeface="+mn-cs"/>
              </a:defRPr>
            </a:lvl1pPr>
          </a:lstStyle>
          <a:p>
            <a:pPr>
              <a:defRPr/>
            </a:pPr>
            <a:endParaRPr lang="de-CH"/>
          </a:p>
        </p:txBody>
      </p:sp>
      <p:sp>
        <p:nvSpPr>
          <p:cNvPr id="27652" name="Rectangle 4">
            <a:extLst>
              <a:ext uri="{FF2B5EF4-FFF2-40B4-BE49-F238E27FC236}">
                <a16:creationId xmlns="" xmlns:a16="http://schemas.microsoft.com/office/drawing/2014/main" id="{A80E9A75-855B-FD48-8638-A3B0B8E3F293}"/>
              </a:ext>
            </a:extLst>
          </p:cNvPr>
          <p:cNvSpPr>
            <a:spLocks noGrp="1" noChangeArrowheads="1"/>
          </p:cNvSpPr>
          <p:nvPr>
            <p:ph type="ftr" sz="quarter" idx="2"/>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123" charset="0"/>
                <a:ea typeface="+mn-ea"/>
                <a:cs typeface="+mn-cs"/>
              </a:defRPr>
            </a:lvl1pPr>
          </a:lstStyle>
          <a:p>
            <a:pPr>
              <a:defRPr/>
            </a:pPr>
            <a:endParaRPr lang="de-CH"/>
          </a:p>
        </p:txBody>
      </p:sp>
      <p:sp>
        <p:nvSpPr>
          <p:cNvPr id="27653" name="Rectangle 5">
            <a:extLst>
              <a:ext uri="{FF2B5EF4-FFF2-40B4-BE49-F238E27FC236}">
                <a16:creationId xmlns="" xmlns:a16="http://schemas.microsoft.com/office/drawing/2014/main" id="{A34A940F-C047-F546-9782-85D1AFDF3A99}"/>
              </a:ext>
            </a:extLst>
          </p:cNvPr>
          <p:cNvSpPr>
            <a:spLocks noGrp="1" noChangeArrowheads="1"/>
          </p:cNvSpPr>
          <p:nvPr>
            <p:ph type="sldNum" sz="quarter" idx="3"/>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123" charset="0"/>
                <a:ea typeface="+mn-ea"/>
                <a:cs typeface="+mn-cs"/>
              </a:defRPr>
            </a:lvl1pPr>
          </a:lstStyle>
          <a:p>
            <a:pPr>
              <a:defRPr/>
            </a:pPr>
            <a:fld id="{F6B3FE4A-69EC-B84B-ADD7-CF96A3826396}" type="slidenum">
              <a:rPr lang="de-CH"/>
              <a:pPr>
                <a:defRPr/>
              </a:pPr>
              <a:t>‹Nr.›</a:t>
            </a:fld>
            <a:endParaRPr lang="de-CH"/>
          </a:p>
        </p:txBody>
      </p:sp>
    </p:spTree>
    <p:extLst>
      <p:ext uri="{BB962C8B-B14F-4D97-AF65-F5344CB8AC3E}">
        <p14:creationId xmlns:p14="http://schemas.microsoft.com/office/powerpoint/2010/main" val="3559171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 xmlns:a16="http://schemas.microsoft.com/office/drawing/2014/main" id="{814BF72A-B90D-E149-BC14-32118A97D9F2}"/>
              </a:ext>
            </a:extLst>
          </p:cNvPr>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123" charset="0"/>
                <a:ea typeface="+mn-ea"/>
                <a:cs typeface="+mn-cs"/>
              </a:defRPr>
            </a:lvl1pPr>
          </a:lstStyle>
          <a:p>
            <a:pPr>
              <a:defRPr/>
            </a:pPr>
            <a:endParaRPr lang="de-CH"/>
          </a:p>
        </p:txBody>
      </p:sp>
      <p:sp>
        <p:nvSpPr>
          <p:cNvPr id="25603" name="Rectangle 3">
            <a:extLst>
              <a:ext uri="{FF2B5EF4-FFF2-40B4-BE49-F238E27FC236}">
                <a16:creationId xmlns="" xmlns:a16="http://schemas.microsoft.com/office/drawing/2014/main" id="{63D14329-347B-F746-A85A-AC6FB5D68D87}"/>
              </a:ext>
            </a:extLst>
          </p:cNvPr>
          <p:cNvSpPr>
            <a:spLocks noGrp="1" noChangeArrowheads="1"/>
          </p:cNvSpPr>
          <p:nvPr>
            <p:ph type="dt"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123" charset="0"/>
                <a:ea typeface="+mn-ea"/>
                <a:cs typeface="+mn-cs"/>
              </a:defRPr>
            </a:lvl1pPr>
          </a:lstStyle>
          <a:p>
            <a:pPr>
              <a:defRPr/>
            </a:pPr>
            <a:endParaRPr lang="de-CH"/>
          </a:p>
        </p:txBody>
      </p:sp>
      <p:sp>
        <p:nvSpPr>
          <p:cNvPr id="3076" name="Placeholder 4">
            <a:extLst>
              <a:ext uri="{FF2B5EF4-FFF2-40B4-BE49-F238E27FC236}">
                <a16:creationId xmlns="" xmlns:a16="http://schemas.microsoft.com/office/drawing/2014/main" id="{18855E64-01BB-EE45-9DCA-68BCBD314D41}"/>
              </a:ext>
            </a:extLst>
          </p:cNvPr>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 xmlns:a16="http://schemas.microsoft.com/office/drawing/2014/main" id="{81523D55-D9D6-8C45-AF3A-EC6F9C03BF5D}"/>
              </a:ext>
            </a:extLst>
          </p:cNvPr>
          <p:cNvSpPr>
            <a:spLocks noGrp="1" noChangeArrowheads="1"/>
          </p:cNvSpPr>
          <p:nvPr>
            <p:ph type="body" sz="quarter" idx="3"/>
          </p:nvPr>
        </p:nvSpPr>
        <p:spPr bwMode="auto">
          <a:xfrm>
            <a:off x="679450" y="4691063"/>
            <a:ext cx="54387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noProof="0"/>
              <a:t>Textmasterformate durch Klicken bearbeiten</a:t>
            </a:r>
          </a:p>
          <a:p>
            <a:pPr lvl="1"/>
            <a:r>
              <a:rPr lang="de-CH" noProof="0"/>
              <a:t>Zweite Ebene</a:t>
            </a:r>
          </a:p>
          <a:p>
            <a:pPr lvl="2"/>
            <a:r>
              <a:rPr lang="de-CH" noProof="0"/>
              <a:t>Dritte Ebene</a:t>
            </a:r>
          </a:p>
          <a:p>
            <a:pPr lvl="3"/>
            <a:r>
              <a:rPr lang="de-CH" noProof="0"/>
              <a:t>Vierte Ebene</a:t>
            </a:r>
          </a:p>
          <a:p>
            <a:pPr lvl="4"/>
            <a:r>
              <a:rPr lang="de-CH" noProof="0"/>
              <a:t>Fünfte Ebene</a:t>
            </a:r>
          </a:p>
        </p:txBody>
      </p:sp>
      <p:sp>
        <p:nvSpPr>
          <p:cNvPr id="25606" name="Rectangle 6">
            <a:extLst>
              <a:ext uri="{FF2B5EF4-FFF2-40B4-BE49-F238E27FC236}">
                <a16:creationId xmlns="" xmlns:a16="http://schemas.microsoft.com/office/drawing/2014/main" id="{EC9460AC-9A16-9843-A88E-22E09F08BDB7}"/>
              </a:ext>
            </a:extLst>
          </p:cNvPr>
          <p:cNvSpPr>
            <a:spLocks noGrp="1" noChangeArrowheads="1"/>
          </p:cNvSpPr>
          <p:nvPr>
            <p:ph type="ftr" sz="quarter" idx="4"/>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123" charset="0"/>
                <a:ea typeface="+mn-ea"/>
                <a:cs typeface="+mn-cs"/>
              </a:defRPr>
            </a:lvl1pPr>
          </a:lstStyle>
          <a:p>
            <a:pPr>
              <a:defRPr/>
            </a:pPr>
            <a:endParaRPr lang="de-CH"/>
          </a:p>
        </p:txBody>
      </p:sp>
      <p:sp>
        <p:nvSpPr>
          <p:cNvPr id="25607" name="Rectangle 7">
            <a:extLst>
              <a:ext uri="{FF2B5EF4-FFF2-40B4-BE49-F238E27FC236}">
                <a16:creationId xmlns="" xmlns:a16="http://schemas.microsoft.com/office/drawing/2014/main" id="{59AFD245-99E3-B04D-94B3-328A021E5ED0}"/>
              </a:ext>
            </a:extLst>
          </p:cNvPr>
          <p:cNvSpPr>
            <a:spLocks noGrp="1" noChangeArrowheads="1"/>
          </p:cNvSpPr>
          <p:nvPr>
            <p:ph type="sldNum" sz="quarter" idx="5"/>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123" charset="0"/>
                <a:ea typeface="+mn-ea"/>
                <a:cs typeface="+mn-cs"/>
              </a:defRPr>
            </a:lvl1pPr>
          </a:lstStyle>
          <a:p>
            <a:pPr>
              <a:defRPr/>
            </a:pPr>
            <a:fld id="{1798AD7C-F934-8E4B-9EA6-8254740DF5B8}" type="slidenum">
              <a:rPr lang="de-CH"/>
              <a:pPr>
                <a:defRPr/>
              </a:pPr>
              <a:t>‹Nr.›</a:t>
            </a:fld>
            <a:endParaRPr lang="de-CH"/>
          </a:p>
        </p:txBody>
      </p:sp>
    </p:spTree>
    <p:extLst>
      <p:ext uri="{BB962C8B-B14F-4D97-AF65-F5344CB8AC3E}">
        <p14:creationId xmlns:p14="http://schemas.microsoft.com/office/powerpoint/2010/main" val="2738673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23"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123" charset="0"/>
        <a:ea typeface="ＭＳ Ｐゴシック" pitchFamily="-123" charset="-128"/>
        <a:cs typeface="+mn-cs"/>
      </a:defRPr>
    </a:lvl2pPr>
    <a:lvl3pPr marL="914400" algn="l" rtl="0" eaLnBrk="0" fontAlgn="base" hangingPunct="0">
      <a:spcBef>
        <a:spcPct val="30000"/>
      </a:spcBef>
      <a:spcAft>
        <a:spcPct val="0"/>
      </a:spcAft>
      <a:defRPr sz="1200" kern="1200">
        <a:solidFill>
          <a:schemeClr val="tx1"/>
        </a:solidFill>
        <a:latin typeface="Arial" pitchFamily="-123" charset="0"/>
        <a:ea typeface="ＭＳ Ｐゴシック" pitchFamily="-123" charset="-128"/>
        <a:cs typeface="+mn-cs"/>
      </a:defRPr>
    </a:lvl3pPr>
    <a:lvl4pPr marL="1371600" algn="l" rtl="0" eaLnBrk="0" fontAlgn="base" hangingPunct="0">
      <a:spcBef>
        <a:spcPct val="30000"/>
      </a:spcBef>
      <a:spcAft>
        <a:spcPct val="0"/>
      </a:spcAft>
      <a:defRPr sz="1200" kern="1200">
        <a:solidFill>
          <a:schemeClr val="tx1"/>
        </a:solidFill>
        <a:latin typeface="Arial" pitchFamily="-123" charset="0"/>
        <a:ea typeface="ＭＳ Ｐゴシック" pitchFamily="-123" charset="-128"/>
        <a:cs typeface="+mn-cs"/>
      </a:defRPr>
    </a:lvl4pPr>
    <a:lvl5pPr marL="1828800" algn="l" rtl="0" eaLnBrk="0" fontAlgn="base" hangingPunct="0">
      <a:spcBef>
        <a:spcPct val="30000"/>
      </a:spcBef>
      <a:spcAft>
        <a:spcPct val="0"/>
      </a:spcAft>
      <a:defRPr sz="1200" kern="1200">
        <a:solidFill>
          <a:schemeClr val="tx1"/>
        </a:solidFill>
        <a:latin typeface="Arial" pitchFamily="-123" charset="0"/>
        <a:ea typeface="ＭＳ Ｐゴシック" pitchFamily="-12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a:extLst>
              <a:ext uri="{FF2B5EF4-FFF2-40B4-BE49-F238E27FC236}">
                <a16:creationId xmlns="" xmlns:a16="http://schemas.microsoft.com/office/drawing/2014/main" id="{F4D34B11-5A7A-4140-BB59-620F0F3E8D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28866524-AF55-DA4C-9D93-934A98AA31B9}" type="slidenum">
              <a:rPr lang="de-CH" altLang="de-DE" smtClean="0">
                <a:latin typeface="Arial" panose="020B0604020202020204" pitchFamily="34" charset="0"/>
              </a:rPr>
              <a:pPr/>
              <a:t>2</a:t>
            </a:fld>
            <a:endParaRPr lang="de-CH" altLang="de-DE">
              <a:latin typeface="Arial" panose="020B0604020202020204" pitchFamily="34" charset="0"/>
            </a:endParaRPr>
          </a:p>
        </p:txBody>
      </p:sp>
      <p:sp>
        <p:nvSpPr>
          <p:cNvPr id="7170" name="Placeholder 2">
            <a:extLst>
              <a:ext uri="{FF2B5EF4-FFF2-40B4-BE49-F238E27FC236}">
                <a16:creationId xmlns="" xmlns:a16="http://schemas.microsoft.com/office/drawing/2014/main" id="{25EE77B0-8DF6-7D4F-98B8-8065E9E851BC}"/>
              </a:ext>
            </a:extLst>
          </p:cNvPr>
          <p:cNvSpPr>
            <a:spLocks noGrp="1" noRot="1" noChangeAspect="1" noChangeArrowheads="1" noTextEdit="1"/>
          </p:cNvSpPr>
          <p:nvPr>
            <p:ph type="sldImg"/>
          </p:nvPr>
        </p:nvSpPr>
        <p:spPr>
          <a:ln/>
        </p:spPr>
      </p:sp>
      <p:sp>
        <p:nvSpPr>
          <p:cNvPr id="7171" name="Placeholder 3">
            <a:extLst>
              <a:ext uri="{FF2B5EF4-FFF2-40B4-BE49-F238E27FC236}">
                <a16:creationId xmlns="" xmlns:a16="http://schemas.microsoft.com/office/drawing/2014/main" id="{1B62E826-87D5-7748-97DF-746D8784FC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a:extLst>
              <a:ext uri="{FF2B5EF4-FFF2-40B4-BE49-F238E27FC236}">
                <a16:creationId xmlns="" xmlns:a16="http://schemas.microsoft.com/office/drawing/2014/main" id="{A36D99F3-C781-EB48-83A6-2E76C2E4DB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47B09E78-410D-C14E-A325-5453DAD18E93}" type="slidenum">
              <a:rPr lang="de-CH" altLang="de-DE" smtClean="0">
                <a:latin typeface="Arial" panose="020B0604020202020204" pitchFamily="34" charset="0"/>
              </a:rPr>
              <a:pPr/>
              <a:t>11</a:t>
            </a:fld>
            <a:endParaRPr lang="de-CH" altLang="de-DE">
              <a:latin typeface="Arial" panose="020B0604020202020204" pitchFamily="34" charset="0"/>
            </a:endParaRPr>
          </a:p>
        </p:txBody>
      </p:sp>
      <p:sp>
        <p:nvSpPr>
          <p:cNvPr id="25602" name="Placeholder 2">
            <a:extLst>
              <a:ext uri="{FF2B5EF4-FFF2-40B4-BE49-F238E27FC236}">
                <a16:creationId xmlns="" xmlns:a16="http://schemas.microsoft.com/office/drawing/2014/main" id="{605C1675-C3BC-9E47-894A-95E08CC58683}"/>
              </a:ext>
            </a:extLst>
          </p:cNvPr>
          <p:cNvSpPr>
            <a:spLocks noGrp="1" noRot="1" noChangeAspect="1" noChangeArrowheads="1" noTextEdit="1"/>
          </p:cNvSpPr>
          <p:nvPr>
            <p:ph type="sldImg"/>
          </p:nvPr>
        </p:nvSpPr>
        <p:spPr>
          <a:ln/>
        </p:spPr>
      </p:sp>
      <p:sp>
        <p:nvSpPr>
          <p:cNvPr id="25603" name="Placeholder 3">
            <a:extLst>
              <a:ext uri="{FF2B5EF4-FFF2-40B4-BE49-F238E27FC236}">
                <a16:creationId xmlns="" xmlns:a16="http://schemas.microsoft.com/office/drawing/2014/main" id="{987576E0-9072-C146-A56C-97EC0AEF6BD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a:extLst>
              <a:ext uri="{FF2B5EF4-FFF2-40B4-BE49-F238E27FC236}">
                <a16:creationId xmlns="" xmlns:a16="http://schemas.microsoft.com/office/drawing/2014/main" id="{5E994476-10FF-4846-81A8-381192000EA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3ACEAC59-D04E-AB47-B2B4-67813593DBDD}" type="slidenum">
              <a:rPr lang="de-CH" altLang="de-DE" smtClean="0">
                <a:latin typeface="Arial" panose="020B0604020202020204" pitchFamily="34" charset="0"/>
              </a:rPr>
              <a:pPr/>
              <a:t>12</a:t>
            </a:fld>
            <a:endParaRPr lang="de-CH" altLang="de-DE">
              <a:latin typeface="Arial" panose="020B0604020202020204" pitchFamily="34" charset="0"/>
            </a:endParaRPr>
          </a:p>
        </p:txBody>
      </p:sp>
      <p:sp>
        <p:nvSpPr>
          <p:cNvPr id="27650" name="Placeholder 2">
            <a:extLst>
              <a:ext uri="{FF2B5EF4-FFF2-40B4-BE49-F238E27FC236}">
                <a16:creationId xmlns="" xmlns:a16="http://schemas.microsoft.com/office/drawing/2014/main" id="{9058A601-D97B-4B45-BA34-3F246CA82B4F}"/>
              </a:ext>
            </a:extLst>
          </p:cNvPr>
          <p:cNvSpPr>
            <a:spLocks noGrp="1" noRot="1" noChangeAspect="1" noChangeArrowheads="1" noTextEdit="1"/>
          </p:cNvSpPr>
          <p:nvPr>
            <p:ph type="sldImg"/>
          </p:nvPr>
        </p:nvSpPr>
        <p:spPr>
          <a:ln/>
        </p:spPr>
      </p:sp>
      <p:sp>
        <p:nvSpPr>
          <p:cNvPr id="27651" name="Placeholder 3">
            <a:extLst>
              <a:ext uri="{FF2B5EF4-FFF2-40B4-BE49-F238E27FC236}">
                <a16:creationId xmlns="" xmlns:a16="http://schemas.microsoft.com/office/drawing/2014/main" id="{302555BA-F38B-EF49-9246-E427228178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a:extLst>
              <a:ext uri="{FF2B5EF4-FFF2-40B4-BE49-F238E27FC236}">
                <a16:creationId xmlns="" xmlns:a16="http://schemas.microsoft.com/office/drawing/2014/main" id="{835BD064-145B-3345-8ECD-784AF33286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FB202B20-E6E0-5A4C-9D21-A89DE07677E3}" type="slidenum">
              <a:rPr lang="de-CH" altLang="de-DE" smtClean="0">
                <a:latin typeface="Arial" panose="020B0604020202020204" pitchFamily="34" charset="0"/>
              </a:rPr>
              <a:pPr/>
              <a:t>13</a:t>
            </a:fld>
            <a:endParaRPr lang="de-CH" altLang="de-DE">
              <a:latin typeface="Arial" panose="020B0604020202020204" pitchFamily="34" charset="0"/>
            </a:endParaRPr>
          </a:p>
        </p:txBody>
      </p:sp>
      <p:sp>
        <p:nvSpPr>
          <p:cNvPr id="29698" name="Placeholder 2">
            <a:extLst>
              <a:ext uri="{FF2B5EF4-FFF2-40B4-BE49-F238E27FC236}">
                <a16:creationId xmlns="" xmlns:a16="http://schemas.microsoft.com/office/drawing/2014/main" id="{E8B24057-F801-4A47-8DDC-FC4FFD94911C}"/>
              </a:ext>
            </a:extLst>
          </p:cNvPr>
          <p:cNvSpPr>
            <a:spLocks noGrp="1" noRot="1" noChangeAspect="1" noChangeArrowheads="1" noTextEdit="1"/>
          </p:cNvSpPr>
          <p:nvPr>
            <p:ph type="sldImg"/>
          </p:nvPr>
        </p:nvSpPr>
        <p:spPr>
          <a:ln/>
        </p:spPr>
      </p:sp>
      <p:sp>
        <p:nvSpPr>
          <p:cNvPr id="29699" name="Placeholder 3">
            <a:extLst>
              <a:ext uri="{FF2B5EF4-FFF2-40B4-BE49-F238E27FC236}">
                <a16:creationId xmlns="" xmlns:a16="http://schemas.microsoft.com/office/drawing/2014/main" id="{A12BEB86-D8BE-774A-8EBA-A24228B506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a:extLst>
              <a:ext uri="{FF2B5EF4-FFF2-40B4-BE49-F238E27FC236}">
                <a16:creationId xmlns="" xmlns:a16="http://schemas.microsoft.com/office/drawing/2014/main" id="{1A4D990B-D9A3-D443-AC9E-0D3C3FF27F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A53A4E50-EBFC-C74A-B90C-045DFB0F5A15}" type="slidenum">
              <a:rPr lang="de-CH" altLang="de-DE" smtClean="0">
                <a:latin typeface="Arial" panose="020B0604020202020204" pitchFamily="34" charset="0"/>
              </a:rPr>
              <a:pPr/>
              <a:t>14</a:t>
            </a:fld>
            <a:endParaRPr lang="de-CH" altLang="de-DE">
              <a:latin typeface="Arial" panose="020B0604020202020204" pitchFamily="34" charset="0"/>
            </a:endParaRPr>
          </a:p>
        </p:txBody>
      </p:sp>
      <p:sp>
        <p:nvSpPr>
          <p:cNvPr id="31746" name="Placeholder 2">
            <a:extLst>
              <a:ext uri="{FF2B5EF4-FFF2-40B4-BE49-F238E27FC236}">
                <a16:creationId xmlns="" xmlns:a16="http://schemas.microsoft.com/office/drawing/2014/main" id="{C71CE442-5EBE-4B49-BB2A-268656D6C023}"/>
              </a:ext>
            </a:extLst>
          </p:cNvPr>
          <p:cNvSpPr>
            <a:spLocks noGrp="1" noRot="1" noChangeAspect="1" noChangeArrowheads="1" noTextEdit="1"/>
          </p:cNvSpPr>
          <p:nvPr>
            <p:ph type="sldImg"/>
          </p:nvPr>
        </p:nvSpPr>
        <p:spPr>
          <a:ln/>
        </p:spPr>
      </p:sp>
      <p:sp>
        <p:nvSpPr>
          <p:cNvPr id="31747" name="Placeholder 3">
            <a:extLst>
              <a:ext uri="{FF2B5EF4-FFF2-40B4-BE49-F238E27FC236}">
                <a16:creationId xmlns="" xmlns:a16="http://schemas.microsoft.com/office/drawing/2014/main" id="{0D4796F9-FB03-CA46-AB4B-667EA44293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dirty="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a:extLst>
              <a:ext uri="{FF2B5EF4-FFF2-40B4-BE49-F238E27FC236}">
                <a16:creationId xmlns="" xmlns:a16="http://schemas.microsoft.com/office/drawing/2014/main" id="{D918E796-6C03-F841-9784-E71E40272F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5E8309B6-1DF4-AE45-A7EB-B2BB17471F55}" type="slidenum">
              <a:rPr lang="de-CH" altLang="de-DE" smtClean="0">
                <a:latin typeface="Arial" panose="020B0604020202020204" pitchFamily="34" charset="0"/>
              </a:rPr>
              <a:pPr/>
              <a:t>15</a:t>
            </a:fld>
            <a:endParaRPr lang="de-CH" altLang="de-DE">
              <a:latin typeface="Arial" panose="020B0604020202020204" pitchFamily="34" charset="0"/>
            </a:endParaRPr>
          </a:p>
        </p:txBody>
      </p:sp>
      <p:sp>
        <p:nvSpPr>
          <p:cNvPr id="33794" name="Placeholder 2">
            <a:extLst>
              <a:ext uri="{FF2B5EF4-FFF2-40B4-BE49-F238E27FC236}">
                <a16:creationId xmlns="" xmlns:a16="http://schemas.microsoft.com/office/drawing/2014/main" id="{290C98D8-D38E-2641-833B-BF7727854E4A}"/>
              </a:ext>
            </a:extLst>
          </p:cNvPr>
          <p:cNvSpPr>
            <a:spLocks noGrp="1" noRot="1" noChangeAspect="1" noChangeArrowheads="1" noTextEdit="1"/>
          </p:cNvSpPr>
          <p:nvPr>
            <p:ph type="sldImg"/>
          </p:nvPr>
        </p:nvSpPr>
        <p:spPr>
          <a:ln/>
        </p:spPr>
      </p:sp>
      <p:sp>
        <p:nvSpPr>
          <p:cNvPr id="33795" name="Placeholder 3">
            <a:extLst>
              <a:ext uri="{FF2B5EF4-FFF2-40B4-BE49-F238E27FC236}">
                <a16:creationId xmlns="" xmlns:a16="http://schemas.microsoft.com/office/drawing/2014/main" id="{3220C3D1-BF7D-554D-9DA0-9E9473FC7D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 xmlns:a16="http://schemas.microsoft.com/office/drawing/2014/main" id="{7AF95BE8-10F8-824C-B95C-3DDE5DCA7A7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29CA51C7-29B5-1949-90C6-01F89880E94B}" type="slidenum">
              <a:rPr lang="de-CH" altLang="de-DE" smtClean="0">
                <a:latin typeface="Arial" panose="020B0604020202020204" pitchFamily="34" charset="0"/>
              </a:rPr>
              <a:pPr/>
              <a:t>16</a:t>
            </a:fld>
            <a:endParaRPr lang="de-CH" altLang="de-DE">
              <a:latin typeface="Arial" panose="020B0604020202020204" pitchFamily="34" charset="0"/>
            </a:endParaRPr>
          </a:p>
        </p:txBody>
      </p:sp>
      <p:sp>
        <p:nvSpPr>
          <p:cNvPr id="35842" name="Placeholder 2">
            <a:extLst>
              <a:ext uri="{FF2B5EF4-FFF2-40B4-BE49-F238E27FC236}">
                <a16:creationId xmlns="" xmlns:a16="http://schemas.microsoft.com/office/drawing/2014/main" id="{6B11F906-5666-A142-9A6C-E2422C7B6CC7}"/>
              </a:ext>
            </a:extLst>
          </p:cNvPr>
          <p:cNvSpPr>
            <a:spLocks noGrp="1" noRot="1" noChangeAspect="1" noChangeArrowheads="1" noTextEdit="1"/>
          </p:cNvSpPr>
          <p:nvPr>
            <p:ph type="sldImg"/>
          </p:nvPr>
        </p:nvSpPr>
        <p:spPr>
          <a:ln/>
        </p:spPr>
      </p:sp>
      <p:sp>
        <p:nvSpPr>
          <p:cNvPr id="35843" name="Placeholder 3">
            <a:extLst>
              <a:ext uri="{FF2B5EF4-FFF2-40B4-BE49-F238E27FC236}">
                <a16:creationId xmlns="" xmlns:a16="http://schemas.microsoft.com/office/drawing/2014/main" id="{62EC5B4F-CF08-EE4C-A1A8-DFDFC44690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a:extLst>
              <a:ext uri="{FF2B5EF4-FFF2-40B4-BE49-F238E27FC236}">
                <a16:creationId xmlns="" xmlns:a16="http://schemas.microsoft.com/office/drawing/2014/main" id="{30ABDB17-D811-2040-A2C1-EABC255C55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66749D4E-FC4B-4A42-B0F5-26E319C658C9}" type="slidenum">
              <a:rPr lang="de-CH" altLang="de-DE" smtClean="0">
                <a:latin typeface="Arial" panose="020B0604020202020204" pitchFamily="34" charset="0"/>
              </a:rPr>
              <a:pPr/>
              <a:t>17</a:t>
            </a:fld>
            <a:endParaRPr lang="de-CH" altLang="de-DE">
              <a:latin typeface="Arial" panose="020B0604020202020204" pitchFamily="34" charset="0"/>
            </a:endParaRPr>
          </a:p>
        </p:txBody>
      </p:sp>
      <p:sp>
        <p:nvSpPr>
          <p:cNvPr id="37890" name="Placeholder 2">
            <a:extLst>
              <a:ext uri="{FF2B5EF4-FFF2-40B4-BE49-F238E27FC236}">
                <a16:creationId xmlns="" xmlns:a16="http://schemas.microsoft.com/office/drawing/2014/main" id="{BEF4A72E-E2D6-B24D-9137-87272632FC72}"/>
              </a:ext>
            </a:extLst>
          </p:cNvPr>
          <p:cNvSpPr>
            <a:spLocks noGrp="1" noRot="1" noChangeAspect="1" noChangeArrowheads="1" noTextEdit="1"/>
          </p:cNvSpPr>
          <p:nvPr>
            <p:ph type="sldImg"/>
          </p:nvPr>
        </p:nvSpPr>
        <p:spPr>
          <a:ln/>
        </p:spPr>
      </p:sp>
      <p:sp>
        <p:nvSpPr>
          <p:cNvPr id="37891" name="Placeholder 3">
            <a:extLst>
              <a:ext uri="{FF2B5EF4-FFF2-40B4-BE49-F238E27FC236}">
                <a16:creationId xmlns="" xmlns:a16="http://schemas.microsoft.com/office/drawing/2014/main" id="{E9DA0D19-3DC2-C249-A712-BFDC5D2C3A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a:extLst>
              <a:ext uri="{FF2B5EF4-FFF2-40B4-BE49-F238E27FC236}">
                <a16:creationId xmlns="" xmlns:a16="http://schemas.microsoft.com/office/drawing/2014/main" id="{E7327A57-9021-5F44-B8F8-871ACB73A8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5BAF9B1F-7140-5043-A66B-C69B2643D7DC}" type="slidenum">
              <a:rPr lang="de-CH" altLang="de-DE" smtClean="0">
                <a:latin typeface="Arial" panose="020B0604020202020204" pitchFamily="34" charset="0"/>
              </a:rPr>
              <a:pPr/>
              <a:t>20</a:t>
            </a:fld>
            <a:endParaRPr lang="de-CH" altLang="de-DE">
              <a:latin typeface="Arial" panose="020B0604020202020204" pitchFamily="34" charset="0"/>
            </a:endParaRPr>
          </a:p>
        </p:txBody>
      </p:sp>
      <p:sp>
        <p:nvSpPr>
          <p:cNvPr id="41986" name="Placeholder 2">
            <a:extLst>
              <a:ext uri="{FF2B5EF4-FFF2-40B4-BE49-F238E27FC236}">
                <a16:creationId xmlns="" xmlns:a16="http://schemas.microsoft.com/office/drawing/2014/main" id="{DFA5A679-F734-E348-87EF-B296EF9D818A}"/>
              </a:ext>
            </a:extLst>
          </p:cNvPr>
          <p:cNvSpPr>
            <a:spLocks noGrp="1" noRot="1" noChangeAspect="1" noChangeArrowheads="1" noTextEdit="1"/>
          </p:cNvSpPr>
          <p:nvPr>
            <p:ph type="sldImg"/>
          </p:nvPr>
        </p:nvSpPr>
        <p:spPr>
          <a:ln/>
        </p:spPr>
      </p:sp>
      <p:sp>
        <p:nvSpPr>
          <p:cNvPr id="41987" name="Placeholder 3">
            <a:extLst>
              <a:ext uri="{FF2B5EF4-FFF2-40B4-BE49-F238E27FC236}">
                <a16:creationId xmlns="" xmlns:a16="http://schemas.microsoft.com/office/drawing/2014/main" id="{9B6FF30D-1DEE-FA40-8A17-4BECFF98A30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a:extLst>
              <a:ext uri="{FF2B5EF4-FFF2-40B4-BE49-F238E27FC236}">
                <a16:creationId xmlns="" xmlns:a16="http://schemas.microsoft.com/office/drawing/2014/main" id="{416F5C7A-52E8-6248-B264-57AA46EF571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548E8566-38F6-9A4C-8FFD-AB63C3160215}" type="slidenum">
              <a:rPr lang="de-CH" altLang="de-DE" smtClean="0">
                <a:latin typeface="Arial" panose="020B0604020202020204" pitchFamily="34" charset="0"/>
              </a:rPr>
              <a:pPr/>
              <a:t>21</a:t>
            </a:fld>
            <a:endParaRPr lang="de-CH" altLang="de-DE">
              <a:latin typeface="Arial" panose="020B0604020202020204" pitchFamily="34" charset="0"/>
            </a:endParaRPr>
          </a:p>
        </p:txBody>
      </p:sp>
      <p:sp>
        <p:nvSpPr>
          <p:cNvPr id="44034" name="Placeholder 2">
            <a:extLst>
              <a:ext uri="{FF2B5EF4-FFF2-40B4-BE49-F238E27FC236}">
                <a16:creationId xmlns="" xmlns:a16="http://schemas.microsoft.com/office/drawing/2014/main" id="{3D1E3C67-F060-174C-BA74-4DA0978583B1}"/>
              </a:ext>
            </a:extLst>
          </p:cNvPr>
          <p:cNvSpPr>
            <a:spLocks noGrp="1" noRot="1" noChangeAspect="1" noChangeArrowheads="1" noTextEdit="1"/>
          </p:cNvSpPr>
          <p:nvPr>
            <p:ph type="sldImg"/>
          </p:nvPr>
        </p:nvSpPr>
        <p:spPr>
          <a:ln/>
        </p:spPr>
      </p:sp>
      <p:sp>
        <p:nvSpPr>
          <p:cNvPr id="44035" name="Placeholder 3">
            <a:extLst>
              <a:ext uri="{FF2B5EF4-FFF2-40B4-BE49-F238E27FC236}">
                <a16:creationId xmlns="" xmlns:a16="http://schemas.microsoft.com/office/drawing/2014/main" id="{A3422A40-48D2-AE46-8CB9-4C691C2481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a:extLst>
              <a:ext uri="{FF2B5EF4-FFF2-40B4-BE49-F238E27FC236}">
                <a16:creationId xmlns="" xmlns:a16="http://schemas.microsoft.com/office/drawing/2014/main" id="{CD709671-07DE-524B-BF47-82915913F2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8798B2A6-344A-8243-84BD-1A12E7C45972}" type="slidenum">
              <a:rPr lang="de-CH" altLang="de-DE" smtClean="0">
                <a:latin typeface="Arial" panose="020B0604020202020204" pitchFamily="34" charset="0"/>
              </a:rPr>
              <a:pPr/>
              <a:t>22</a:t>
            </a:fld>
            <a:endParaRPr lang="de-CH" altLang="de-DE">
              <a:latin typeface="Arial" panose="020B0604020202020204" pitchFamily="34" charset="0"/>
            </a:endParaRPr>
          </a:p>
        </p:txBody>
      </p:sp>
      <p:sp>
        <p:nvSpPr>
          <p:cNvPr id="46082" name="Placeholder 2">
            <a:extLst>
              <a:ext uri="{FF2B5EF4-FFF2-40B4-BE49-F238E27FC236}">
                <a16:creationId xmlns="" xmlns:a16="http://schemas.microsoft.com/office/drawing/2014/main" id="{622EE9CF-BA9C-E541-97A4-1D18676B2439}"/>
              </a:ext>
            </a:extLst>
          </p:cNvPr>
          <p:cNvSpPr>
            <a:spLocks noGrp="1" noRot="1" noChangeAspect="1" noChangeArrowheads="1" noTextEdit="1"/>
          </p:cNvSpPr>
          <p:nvPr>
            <p:ph type="sldImg"/>
          </p:nvPr>
        </p:nvSpPr>
        <p:spPr>
          <a:ln/>
        </p:spPr>
      </p:sp>
      <p:sp>
        <p:nvSpPr>
          <p:cNvPr id="46083" name="Placeholder 3">
            <a:extLst>
              <a:ext uri="{FF2B5EF4-FFF2-40B4-BE49-F238E27FC236}">
                <a16:creationId xmlns="" xmlns:a16="http://schemas.microsoft.com/office/drawing/2014/main" id="{F1C0B4D3-7336-4E42-BD4C-C5D9689444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a:extLst>
              <a:ext uri="{FF2B5EF4-FFF2-40B4-BE49-F238E27FC236}">
                <a16:creationId xmlns="" xmlns:a16="http://schemas.microsoft.com/office/drawing/2014/main" id="{F81B9FFF-361E-C940-AB67-B88AE8F8A9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97F04D5D-DCF9-C643-8438-8AB061EE02CD}" type="slidenum">
              <a:rPr lang="de-CH" altLang="de-DE" smtClean="0">
                <a:latin typeface="Arial" panose="020B0604020202020204" pitchFamily="34" charset="0"/>
              </a:rPr>
              <a:pPr/>
              <a:t>3</a:t>
            </a:fld>
            <a:endParaRPr lang="de-CH" altLang="de-DE">
              <a:latin typeface="Arial" panose="020B0604020202020204" pitchFamily="34" charset="0"/>
            </a:endParaRPr>
          </a:p>
        </p:txBody>
      </p:sp>
      <p:sp>
        <p:nvSpPr>
          <p:cNvPr id="9218" name="Placeholder 2">
            <a:extLst>
              <a:ext uri="{FF2B5EF4-FFF2-40B4-BE49-F238E27FC236}">
                <a16:creationId xmlns="" xmlns:a16="http://schemas.microsoft.com/office/drawing/2014/main" id="{22B3286F-1859-F846-86FD-051918A1841F}"/>
              </a:ext>
            </a:extLst>
          </p:cNvPr>
          <p:cNvSpPr>
            <a:spLocks noGrp="1" noRot="1" noChangeAspect="1" noChangeArrowheads="1" noTextEdit="1"/>
          </p:cNvSpPr>
          <p:nvPr>
            <p:ph type="sldImg"/>
          </p:nvPr>
        </p:nvSpPr>
        <p:spPr>
          <a:ln/>
        </p:spPr>
      </p:sp>
      <p:sp>
        <p:nvSpPr>
          <p:cNvPr id="9219" name="Placeholder 3">
            <a:extLst>
              <a:ext uri="{FF2B5EF4-FFF2-40B4-BE49-F238E27FC236}">
                <a16:creationId xmlns="" xmlns:a16="http://schemas.microsoft.com/office/drawing/2014/main" id="{5F40AC87-27E0-844F-81A9-DF38859C57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a:extLst>
              <a:ext uri="{FF2B5EF4-FFF2-40B4-BE49-F238E27FC236}">
                <a16:creationId xmlns="" xmlns:a16="http://schemas.microsoft.com/office/drawing/2014/main" id="{30CB5856-E12A-8843-89B0-04F935D1D4C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56D17863-B7F3-8449-A5AF-62EAC532C2F4}" type="slidenum">
              <a:rPr lang="de-CH" altLang="de-DE" smtClean="0">
                <a:latin typeface="Arial" panose="020B0604020202020204" pitchFamily="34" charset="0"/>
              </a:rPr>
              <a:pPr/>
              <a:t>23</a:t>
            </a:fld>
            <a:endParaRPr lang="de-CH" altLang="de-DE">
              <a:latin typeface="Arial" panose="020B0604020202020204" pitchFamily="34" charset="0"/>
            </a:endParaRPr>
          </a:p>
        </p:txBody>
      </p:sp>
      <p:sp>
        <p:nvSpPr>
          <p:cNvPr id="48130" name="Placeholder 2">
            <a:extLst>
              <a:ext uri="{FF2B5EF4-FFF2-40B4-BE49-F238E27FC236}">
                <a16:creationId xmlns="" xmlns:a16="http://schemas.microsoft.com/office/drawing/2014/main" id="{8AE18318-83E1-2C4F-904F-B1B21B64E696}"/>
              </a:ext>
            </a:extLst>
          </p:cNvPr>
          <p:cNvSpPr>
            <a:spLocks noGrp="1" noRot="1" noChangeAspect="1" noChangeArrowheads="1" noTextEdit="1"/>
          </p:cNvSpPr>
          <p:nvPr>
            <p:ph type="sldImg"/>
          </p:nvPr>
        </p:nvSpPr>
        <p:spPr>
          <a:ln/>
        </p:spPr>
      </p:sp>
      <p:sp>
        <p:nvSpPr>
          <p:cNvPr id="48131" name="Placeholder 3">
            <a:extLst>
              <a:ext uri="{FF2B5EF4-FFF2-40B4-BE49-F238E27FC236}">
                <a16:creationId xmlns="" xmlns:a16="http://schemas.microsoft.com/office/drawing/2014/main" id="{D1AD2DF4-6F9E-2E46-8182-86B963E29C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a:extLst>
              <a:ext uri="{FF2B5EF4-FFF2-40B4-BE49-F238E27FC236}">
                <a16:creationId xmlns="" xmlns:a16="http://schemas.microsoft.com/office/drawing/2014/main" id="{F39B92DD-2F92-9144-B402-2C8DA659A5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94758250-29C9-F244-A1B0-00F7C8CA51B4}" type="slidenum">
              <a:rPr lang="de-CH" altLang="de-DE" smtClean="0">
                <a:latin typeface="Arial" panose="020B0604020202020204" pitchFamily="34" charset="0"/>
              </a:rPr>
              <a:pPr/>
              <a:t>24</a:t>
            </a:fld>
            <a:endParaRPr lang="de-CH" altLang="de-DE">
              <a:latin typeface="Arial" panose="020B0604020202020204" pitchFamily="34" charset="0"/>
            </a:endParaRPr>
          </a:p>
        </p:txBody>
      </p:sp>
      <p:sp>
        <p:nvSpPr>
          <p:cNvPr id="50178" name="Placeholder 2">
            <a:extLst>
              <a:ext uri="{FF2B5EF4-FFF2-40B4-BE49-F238E27FC236}">
                <a16:creationId xmlns="" xmlns:a16="http://schemas.microsoft.com/office/drawing/2014/main" id="{E3817629-1123-3D40-AE82-E74B7148B586}"/>
              </a:ext>
            </a:extLst>
          </p:cNvPr>
          <p:cNvSpPr>
            <a:spLocks noGrp="1" noRot="1" noChangeAspect="1" noChangeArrowheads="1" noTextEdit="1"/>
          </p:cNvSpPr>
          <p:nvPr>
            <p:ph type="sldImg"/>
          </p:nvPr>
        </p:nvSpPr>
        <p:spPr>
          <a:ln/>
        </p:spPr>
      </p:sp>
      <p:sp>
        <p:nvSpPr>
          <p:cNvPr id="50179" name="Placeholder 3">
            <a:extLst>
              <a:ext uri="{FF2B5EF4-FFF2-40B4-BE49-F238E27FC236}">
                <a16:creationId xmlns="" xmlns:a16="http://schemas.microsoft.com/office/drawing/2014/main" id="{A6A574D9-B2F7-AB48-97C5-C8FE70ABBF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a:extLst>
              <a:ext uri="{FF2B5EF4-FFF2-40B4-BE49-F238E27FC236}">
                <a16:creationId xmlns="" xmlns:a16="http://schemas.microsoft.com/office/drawing/2014/main" id="{55E1EC41-4CDE-A148-87B8-5A0390A255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15247A53-0A5C-1B4F-B474-2465FDD3A4D3}" type="slidenum">
              <a:rPr lang="de-CH" altLang="de-DE" smtClean="0">
                <a:latin typeface="Arial" panose="020B0604020202020204" pitchFamily="34" charset="0"/>
              </a:rPr>
              <a:pPr/>
              <a:t>25</a:t>
            </a:fld>
            <a:endParaRPr lang="de-CH" altLang="de-DE">
              <a:latin typeface="Arial" panose="020B0604020202020204" pitchFamily="34" charset="0"/>
            </a:endParaRPr>
          </a:p>
        </p:txBody>
      </p:sp>
      <p:sp>
        <p:nvSpPr>
          <p:cNvPr id="52226" name="Placeholder 2">
            <a:extLst>
              <a:ext uri="{FF2B5EF4-FFF2-40B4-BE49-F238E27FC236}">
                <a16:creationId xmlns="" xmlns:a16="http://schemas.microsoft.com/office/drawing/2014/main" id="{DFABEF6A-06AF-AB40-9B49-D80AD722DD73}"/>
              </a:ext>
            </a:extLst>
          </p:cNvPr>
          <p:cNvSpPr>
            <a:spLocks noGrp="1" noRot="1" noChangeAspect="1" noChangeArrowheads="1" noTextEdit="1"/>
          </p:cNvSpPr>
          <p:nvPr>
            <p:ph type="sldImg"/>
          </p:nvPr>
        </p:nvSpPr>
        <p:spPr>
          <a:ln/>
        </p:spPr>
      </p:sp>
      <p:sp>
        <p:nvSpPr>
          <p:cNvPr id="52227" name="Placeholder 3">
            <a:extLst>
              <a:ext uri="{FF2B5EF4-FFF2-40B4-BE49-F238E27FC236}">
                <a16:creationId xmlns="" xmlns:a16="http://schemas.microsoft.com/office/drawing/2014/main" id="{33795BBC-1883-E642-88B2-E1992C50DBE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a:extLst>
              <a:ext uri="{FF2B5EF4-FFF2-40B4-BE49-F238E27FC236}">
                <a16:creationId xmlns="" xmlns:a16="http://schemas.microsoft.com/office/drawing/2014/main" id="{57AD6F74-A6C7-9544-9492-7F49D0A53F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78C9AD81-1D87-784D-98DC-56436DC25D33}" type="slidenum">
              <a:rPr lang="de-CH" altLang="de-DE" smtClean="0">
                <a:latin typeface="Arial" panose="020B0604020202020204" pitchFamily="34" charset="0"/>
              </a:rPr>
              <a:pPr/>
              <a:t>26</a:t>
            </a:fld>
            <a:endParaRPr lang="de-CH" altLang="de-DE">
              <a:latin typeface="Arial" panose="020B0604020202020204" pitchFamily="34" charset="0"/>
            </a:endParaRPr>
          </a:p>
        </p:txBody>
      </p:sp>
      <p:sp>
        <p:nvSpPr>
          <p:cNvPr id="54274" name="Placeholder 2">
            <a:extLst>
              <a:ext uri="{FF2B5EF4-FFF2-40B4-BE49-F238E27FC236}">
                <a16:creationId xmlns="" xmlns:a16="http://schemas.microsoft.com/office/drawing/2014/main" id="{B084F5E1-3066-554D-A661-F7748EFD0937}"/>
              </a:ext>
            </a:extLst>
          </p:cNvPr>
          <p:cNvSpPr>
            <a:spLocks noGrp="1" noRot="1" noChangeAspect="1" noChangeArrowheads="1" noTextEdit="1"/>
          </p:cNvSpPr>
          <p:nvPr>
            <p:ph type="sldImg"/>
          </p:nvPr>
        </p:nvSpPr>
        <p:spPr>
          <a:ln/>
        </p:spPr>
      </p:sp>
      <p:sp>
        <p:nvSpPr>
          <p:cNvPr id="54275" name="Placeholder 3">
            <a:extLst>
              <a:ext uri="{FF2B5EF4-FFF2-40B4-BE49-F238E27FC236}">
                <a16:creationId xmlns="" xmlns:a16="http://schemas.microsoft.com/office/drawing/2014/main" id="{A73F5B0D-DAA9-EE48-B35E-7D354B7A13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a:extLst>
              <a:ext uri="{FF2B5EF4-FFF2-40B4-BE49-F238E27FC236}">
                <a16:creationId xmlns="" xmlns:a16="http://schemas.microsoft.com/office/drawing/2014/main" id="{299D05CE-0B48-A64F-8A47-67C8B178117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2D0D673C-BC56-4444-A1E5-88E352A24F19}" type="slidenum">
              <a:rPr lang="de-CH" altLang="de-DE" smtClean="0">
                <a:latin typeface="Arial" panose="020B0604020202020204" pitchFamily="34" charset="0"/>
              </a:rPr>
              <a:pPr/>
              <a:t>4</a:t>
            </a:fld>
            <a:endParaRPr lang="de-CH" altLang="de-DE">
              <a:latin typeface="Arial" panose="020B0604020202020204" pitchFamily="34" charset="0"/>
            </a:endParaRPr>
          </a:p>
        </p:txBody>
      </p:sp>
      <p:sp>
        <p:nvSpPr>
          <p:cNvPr id="11266" name="Placeholder 2">
            <a:extLst>
              <a:ext uri="{FF2B5EF4-FFF2-40B4-BE49-F238E27FC236}">
                <a16:creationId xmlns="" xmlns:a16="http://schemas.microsoft.com/office/drawing/2014/main" id="{36BC94BD-9D52-A64D-8F33-76A759948AAA}"/>
              </a:ext>
            </a:extLst>
          </p:cNvPr>
          <p:cNvSpPr>
            <a:spLocks noGrp="1" noRot="1" noChangeAspect="1" noChangeArrowheads="1" noTextEdit="1"/>
          </p:cNvSpPr>
          <p:nvPr>
            <p:ph type="sldImg"/>
          </p:nvPr>
        </p:nvSpPr>
        <p:spPr>
          <a:ln/>
        </p:spPr>
      </p:sp>
      <p:sp>
        <p:nvSpPr>
          <p:cNvPr id="11267" name="Placeholder 3">
            <a:extLst>
              <a:ext uri="{FF2B5EF4-FFF2-40B4-BE49-F238E27FC236}">
                <a16:creationId xmlns="" xmlns:a16="http://schemas.microsoft.com/office/drawing/2014/main" id="{4E8B829F-98B9-0842-B323-562EABDEA2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a:extLst>
              <a:ext uri="{FF2B5EF4-FFF2-40B4-BE49-F238E27FC236}">
                <a16:creationId xmlns="" xmlns:a16="http://schemas.microsoft.com/office/drawing/2014/main" id="{DED30BDB-9ECD-AF49-869C-FA804C7CC4C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8A1FEFDB-B573-B34E-8865-C781606A5AB0}" type="slidenum">
              <a:rPr lang="de-CH" altLang="de-DE" smtClean="0">
                <a:latin typeface="Arial" panose="020B0604020202020204" pitchFamily="34" charset="0"/>
              </a:rPr>
              <a:pPr/>
              <a:t>5</a:t>
            </a:fld>
            <a:endParaRPr lang="de-CH" altLang="de-DE">
              <a:latin typeface="Arial" panose="020B0604020202020204" pitchFamily="34" charset="0"/>
            </a:endParaRPr>
          </a:p>
        </p:txBody>
      </p:sp>
      <p:sp>
        <p:nvSpPr>
          <p:cNvPr id="13314" name="Placeholder 2">
            <a:extLst>
              <a:ext uri="{FF2B5EF4-FFF2-40B4-BE49-F238E27FC236}">
                <a16:creationId xmlns="" xmlns:a16="http://schemas.microsoft.com/office/drawing/2014/main" id="{3D44C339-8CC9-9146-85FF-B9A76823553A}"/>
              </a:ext>
            </a:extLst>
          </p:cNvPr>
          <p:cNvSpPr>
            <a:spLocks noGrp="1" noRot="1" noChangeAspect="1" noChangeArrowheads="1" noTextEdit="1"/>
          </p:cNvSpPr>
          <p:nvPr>
            <p:ph type="sldImg"/>
          </p:nvPr>
        </p:nvSpPr>
        <p:spPr>
          <a:ln/>
        </p:spPr>
      </p:sp>
      <p:sp>
        <p:nvSpPr>
          <p:cNvPr id="13315" name="Placeholder 3">
            <a:extLst>
              <a:ext uri="{FF2B5EF4-FFF2-40B4-BE49-F238E27FC236}">
                <a16:creationId xmlns="" xmlns:a16="http://schemas.microsoft.com/office/drawing/2014/main" id="{17D2EDF5-23A3-2647-BA8A-47F86AA550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a:extLst>
              <a:ext uri="{FF2B5EF4-FFF2-40B4-BE49-F238E27FC236}">
                <a16:creationId xmlns="" xmlns:a16="http://schemas.microsoft.com/office/drawing/2014/main" id="{106F1828-5EE9-634B-8818-27D6013C99F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33B1016F-1C2C-9C46-92F6-03429240FFFB}" type="slidenum">
              <a:rPr lang="de-CH" altLang="de-DE" smtClean="0">
                <a:latin typeface="Arial" panose="020B0604020202020204" pitchFamily="34" charset="0"/>
              </a:rPr>
              <a:pPr/>
              <a:t>6</a:t>
            </a:fld>
            <a:endParaRPr lang="de-CH" altLang="de-DE">
              <a:latin typeface="Arial" panose="020B0604020202020204" pitchFamily="34" charset="0"/>
            </a:endParaRPr>
          </a:p>
        </p:txBody>
      </p:sp>
      <p:sp>
        <p:nvSpPr>
          <p:cNvPr id="15362" name="Placeholder 2">
            <a:extLst>
              <a:ext uri="{FF2B5EF4-FFF2-40B4-BE49-F238E27FC236}">
                <a16:creationId xmlns="" xmlns:a16="http://schemas.microsoft.com/office/drawing/2014/main" id="{DB1C2340-A8A3-DC4F-B845-BAC013478C24}"/>
              </a:ext>
            </a:extLst>
          </p:cNvPr>
          <p:cNvSpPr>
            <a:spLocks noGrp="1" noRot="1" noChangeAspect="1" noChangeArrowheads="1" noTextEdit="1"/>
          </p:cNvSpPr>
          <p:nvPr>
            <p:ph type="sldImg"/>
          </p:nvPr>
        </p:nvSpPr>
        <p:spPr>
          <a:ln/>
        </p:spPr>
      </p:sp>
      <p:sp>
        <p:nvSpPr>
          <p:cNvPr id="15363" name="Placeholder 3">
            <a:extLst>
              <a:ext uri="{FF2B5EF4-FFF2-40B4-BE49-F238E27FC236}">
                <a16:creationId xmlns="" xmlns:a16="http://schemas.microsoft.com/office/drawing/2014/main" id="{93E84E84-4037-1042-BBA1-152049510C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 xmlns:a16="http://schemas.microsoft.com/office/drawing/2014/main" id="{EF7F3927-9C76-6249-9C5F-AB2FCF7CCA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BC34AC66-A730-DF49-9AD9-C9C6FCC8E8D6}" type="slidenum">
              <a:rPr lang="de-CH" altLang="de-DE" smtClean="0">
                <a:latin typeface="Arial" panose="020B0604020202020204" pitchFamily="34" charset="0"/>
              </a:rPr>
              <a:pPr/>
              <a:t>7</a:t>
            </a:fld>
            <a:endParaRPr lang="de-CH" altLang="de-DE">
              <a:latin typeface="Arial" panose="020B0604020202020204" pitchFamily="34" charset="0"/>
            </a:endParaRPr>
          </a:p>
        </p:txBody>
      </p:sp>
      <p:sp>
        <p:nvSpPr>
          <p:cNvPr id="17410" name="Placeholder 2">
            <a:extLst>
              <a:ext uri="{FF2B5EF4-FFF2-40B4-BE49-F238E27FC236}">
                <a16:creationId xmlns="" xmlns:a16="http://schemas.microsoft.com/office/drawing/2014/main" id="{741CCB40-6CCF-3142-BEA2-4AB41F42AC00}"/>
              </a:ext>
            </a:extLst>
          </p:cNvPr>
          <p:cNvSpPr>
            <a:spLocks noGrp="1" noRot="1" noChangeAspect="1" noChangeArrowheads="1" noTextEdit="1"/>
          </p:cNvSpPr>
          <p:nvPr>
            <p:ph type="sldImg"/>
          </p:nvPr>
        </p:nvSpPr>
        <p:spPr>
          <a:ln/>
        </p:spPr>
      </p:sp>
      <p:sp>
        <p:nvSpPr>
          <p:cNvPr id="17411" name="Placeholder 3">
            <a:extLst>
              <a:ext uri="{FF2B5EF4-FFF2-40B4-BE49-F238E27FC236}">
                <a16:creationId xmlns="" xmlns:a16="http://schemas.microsoft.com/office/drawing/2014/main" id="{8F3AFF6B-1763-014E-B8DB-E27D6D5907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 xmlns:a16="http://schemas.microsoft.com/office/drawing/2014/main" id="{0FE43DAF-6405-7F45-9993-BE638E739C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BFB7831D-ABBA-5E47-A490-6963711A1CE0}" type="slidenum">
              <a:rPr lang="de-CH" altLang="de-DE" smtClean="0">
                <a:latin typeface="Arial" panose="020B0604020202020204" pitchFamily="34" charset="0"/>
              </a:rPr>
              <a:pPr/>
              <a:t>8</a:t>
            </a:fld>
            <a:endParaRPr lang="de-CH" altLang="de-DE">
              <a:latin typeface="Arial" panose="020B0604020202020204" pitchFamily="34" charset="0"/>
            </a:endParaRPr>
          </a:p>
        </p:txBody>
      </p:sp>
      <p:sp>
        <p:nvSpPr>
          <p:cNvPr id="19458" name="Placeholder 2">
            <a:extLst>
              <a:ext uri="{FF2B5EF4-FFF2-40B4-BE49-F238E27FC236}">
                <a16:creationId xmlns="" xmlns:a16="http://schemas.microsoft.com/office/drawing/2014/main" id="{378824DE-3CB5-8D41-A66C-02038202727D}"/>
              </a:ext>
            </a:extLst>
          </p:cNvPr>
          <p:cNvSpPr>
            <a:spLocks noGrp="1" noRot="1" noChangeAspect="1" noChangeArrowheads="1" noTextEdit="1"/>
          </p:cNvSpPr>
          <p:nvPr>
            <p:ph type="sldImg"/>
          </p:nvPr>
        </p:nvSpPr>
        <p:spPr>
          <a:ln/>
        </p:spPr>
      </p:sp>
      <p:sp>
        <p:nvSpPr>
          <p:cNvPr id="19459" name="Placeholder 3">
            <a:extLst>
              <a:ext uri="{FF2B5EF4-FFF2-40B4-BE49-F238E27FC236}">
                <a16:creationId xmlns="" xmlns:a16="http://schemas.microsoft.com/office/drawing/2014/main" id="{A3C622FE-0C6A-D847-A4F3-8AE95C1FEB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a:extLst>
              <a:ext uri="{FF2B5EF4-FFF2-40B4-BE49-F238E27FC236}">
                <a16:creationId xmlns="" xmlns:a16="http://schemas.microsoft.com/office/drawing/2014/main" id="{F3533741-EE95-0846-B8E2-77CA1450B8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D15D51EF-DC9B-9643-8D5B-803C355C3AE0}" type="slidenum">
              <a:rPr lang="de-CH" altLang="de-DE" smtClean="0">
                <a:latin typeface="Arial" panose="020B0604020202020204" pitchFamily="34" charset="0"/>
              </a:rPr>
              <a:pPr/>
              <a:t>9</a:t>
            </a:fld>
            <a:endParaRPr lang="de-CH" altLang="de-DE">
              <a:latin typeface="Arial" panose="020B0604020202020204" pitchFamily="34" charset="0"/>
            </a:endParaRPr>
          </a:p>
        </p:txBody>
      </p:sp>
      <p:sp>
        <p:nvSpPr>
          <p:cNvPr id="21506" name="Placeholder 2">
            <a:extLst>
              <a:ext uri="{FF2B5EF4-FFF2-40B4-BE49-F238E27FC236}">
                <a16:creationId xmlns="" xmlns:a16="http://schemas.microsoft.com/office/drawing/2014/main" id="{A4ECD9F4-1895-3F4E-A687-D05D8CD0071F}"/>
              </a:ext>
            </a:extLst>
          </p:cNvPr>
          <p:cNvSpPr>
            <a:spLocks noGrp="1" noRot="1" noChangeAspect="1" noChangeArrowheads="1" noTextEdit="1"/>
          </p:cNvSpPr>
          <p:nvPr>
            <p:ph type="sldImg"/>
          </p:nvPr>
        </p:nvSpPr>
        <p:spPr>
          <a:ln/>
        </p:spPr>
      </p:sp>
      <p:sp>
        <p:nvSpPr>
          <p:cNvPr id="21507" name="Placeholder 3">
            <a:extLst>
              <a:ext uri="{FF2B5EF4-FFF2-40B4-BE49-F238E27FC236}">
                <a16:creationId xmlns="" xmlns:a16="http://schemas.microsoft.com/office/drawing/2014/main" id="{B8C7C0B9-2474-6A49-9831-067F2A6D69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a:extLst>
              <a:ext uri="{FF2B5EF4-FFF2-40B4-BE49-F238E27FC236}">
                <a16:creationId xmlns="" xmlns:a16="http://schemas.microsoft.com/office/drawing/2014/main" id="{478EED3E-9692-9E47-A5E5-CDC7E3C139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fld id="{C72F4550-C8BD-2F48-8ABC-C5B80DD91BF3}" type="slidenum">
              <a:rPr lang="de-CH" altLang="de-DE" smtClean="0">
                <a:latin typeface="Arial" panose="020B0604020202020204" pitchFamily="34" charset="0"/>
              </a:rPr>
              <a:pPr/>
              <a:t>10</a:t>
            </a:fld>
            <a:endParaRPr lang="de-CH" altLang="de-DE">
              <a:latin typeface="Arial" panose="020B0604020202020204" pitchFamily="34" charset="0"/>
            </a:endParaRPr>
          </a:p>
        </p:txBody>
      </p:sp>
      <p:sp>
        <p:nvSpPr>
          <p:cNvPr id="23554" name="Placeholder 2">
            <a:extLst>
              <a:ext uri="{FF2B5EF4-FFF2-40B4-BE49-F238E27FC236}">
                <a16:creationId xmlns="" xmlns:a16="http://schemas.microsoft.com/office/drawing/2014/main" id="{15673F7E-B305-5A41-A1C5-2DFB8F3D9737}"/>
              </a:ext>
            </a:extLst>
          </p:cNvPr>
          <p:cNvSpPr>
            <a:spLocks noGrp="1" noRot="1" noChangeAspect="1" noChangeArrowheads="1" noTextEdit="1"/>
          </p:cNvSpPr>
          <p:nvPr>
            <p:ph type="sldImg"/>
          </p:nvPr>
        </p:nvSpPr>
        <p:spPr>
          <a:ln/>
        </p:spPr>
      </p:sp>
      <p:sp>
        <p:nvSpPr>
          <p:cNvPr id="23555" name="Placeholder 3">
            <a:extLst>
              <a:ext uri="{FF2B5EF4-FFF2-40B4-BE49-F238E27FC236}">
                <a16:creationId xmlns="" xmlns:a16="http://schemas.microsoft.com/office/drawing/2014/main" id="{AC436B0F-8C12-B44C-A38E-0CCC7BFD74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dirty="0"/>
          </a:p>
        </p:txBody>
      </p:sp>
      <p:sp>
        <p:nvSpPr>
          <p:cNvPr id="3" name="Inhaltsplatzhalter 2"/>
          <p:cNvSpPr>
            <a:spLocks noGrp="1"/>
          </p:cNvSpPr>
          <p:nvPr>
            <p:ph sz="half" idx="1"/>
          </p:nvPr>
        </p:nvSpPr>
        <p:spPr>
          <a:xfrm>
            <a:off x="330398" y="803672"/>
            <a:ext cx="4295180" cy="4938117"/>
          </a:xfrm>
        </p:spPr>
        <p:txBody>
          <a:bodyPr/>
          <a:lstStyle>
            <a:lvl1pPr>
              <a:defRPr sz="1969"/>
            </a:lvl1pPr>
            <a:lvl2pPr>
              <a:defRPr sz="1687"/>
            </a:lvl2pPr>
            <a:lvl3pPr>
              <a:defRPr sz="1406"/>
            </a:lvl3pPr>
            <a:lvl4pPr>
              <a:defRPr sz="1266"/>
            </a:lvl4pPr>
            <a:lvl5pPr>
              <a:defRPr sz="1266"/>
            </a:lvl5pPr>
            <a:lvl6pPr>
              <a:defRPr sz="1266"/>
            </a:lvl6pPr>
            <a:lvl7pPr>
              <a:defRPr sz="1266"/>
            </a:lvl7pPr>
            <a:lvl8pPr>
              <a:defRPr sz="1266"/>
            </a:lvl8pPr>
            <a:lvl9pPr>
              <a:defRPr sz="1266"/>
            </a:lvl9pPr>
          </a:lstStyle>
          <a:p>
            <a:pPr lvl="0"/>
            <a:r>
              <a:rPr lang="de-DE"/>
              <a:t>Mastertextformat bearbeiten
Zweite Ebene
Dritte Ebene
Vierte Ebene
Fünfte Ebene</a:t>
            </a:r>
            <a:endParaRPr lang="de-CH" dirty="0"/>
          </a:p>
        </p:txBody>
      </p:sp>
      <p:sp>
        <p:nvSpPr>
          <p:cNvPr id="4" name="Inhaltsplatzhalter 3"/>
          <p:cNvSpPr>
            <a:spLocks noGrp="1"/>
          </p:cNvSpPr>
          <p:nvPr>
            <p:ph sz="half" idx="2"/>
          </p:nvPr>
        </p:nvSpPr>
        <p:spPr>
          <a:xfrm>
            <a:off x="4732734" y="803672"/>
            <a:ext cx="4295180" cy="4938117"/>
          </a:xfrm>
        </p:spPr>
        <p:txBody>
          <a:bodyPr/>
          <a:lstStyle>
            <a:lvl1pPr>
              <a:defRPr sz="1969"/>
            </a:lvl1pPr>
            <a:lvl2pPr>
              <a:defRPr sz="1687"/>
            </a:lvl2pPr>
            <a:lvl3pPr>
              <a:defRPr sz="1406"/>
            </a:lvl3pPr>
            <a:lvl4pPr>
              <a:defRPr sz="1266"/>
            </a:lvl4pPr>
            <a:lvl5pPr>
              <a:defRPr sz="1266"/>
            </a:lvl5pPr>
            <a:lvl6pPr>
              <a:defRPr sz="1266"/>
            </a:lvl6pPr>
            <a:lvl7pPr>
              <a:defRPr sz="1266"/>
            </a:lvl7pPr>
            <a:lvl8pPr>
              <a:defRPr sz="1266"/>
            </a:lvl8pPr>
            <a:lvl9pPr>
              <a:defRPr sz="1266"/>
            </a:lvl9pPr>
          </a:lstStyle>
          <a:p>
            <a:pPr lvl="0"/>
            <a:r>
              <a:rPr lang="de-DE"/>
              <a:t>Mastertextformat bearbeiten
Zweite Ebene
Dritte Ebene
Vierte Ebene
Fünfte Ebene</a:t>
            </a:r>
            <a:endParaRPr lang="de-CH"/>
          </a:p>
        </p:txBody>
      </p:sp>
      <p:sp>
        <p:nvSpPr>
          <p:cNvPr id="5" name="Text Box 8">
            <a:extLst>
              <a:ext uri="{FF2B5EF4-FFF2-40B4-BE49-F238E27FC236}">
                <a16:creationId xmlns="" xmlns:a16="http://schemas.microsoft.com/office/drawing/2014/main" id="{BC33C3B2-84C9-4548-B10A-A435A5E87092}"/>
              </a:ext>
            </a:extLst>
          </p:cNvPr>
          <p:cNvSpPr txBox="1">
            <a:spLocks noGrp="1" noChangeArrowheads="1"/>
          </p:cNvSpPr>
          <p:nvPr>
            <p:ph type="sldNum" sz="quarter" idx="10"/>
          </p:nvPr>
        </p:nvSpPr>
        <p:spPr>
          <a:ln/>
        </p:spPr>
        <p:txBody>
          <a:bodyPr/>
          <a:lstStyle>
            <a:lvl1pPr>
              <a:defRPr/>
            </a:lvl1pPr>
          </a:lstStyle>
          <a:p>
            <a:pPr>
              <a:defRPr/>
            </a:pPr>
            <a:fld id="{558FF149-7419-1542-BC68-CC341B3C16AD}" type="slidenum">
              <a:rPr lang="de-CH"/>
              <a:pPr>
                <a:defRPr/>
              </a:pPr>
              <a:t>‹Nr.›</a:t>
            </a:fld>
            <a:endParaRPr lang="de-CH"/>
          </a:p>
        </p:txBody>
      </p:sp>
    </p:spTree>
    <p:extLst>
      <p:ext uri="{BB962C8B-B14F-4D97-AF65-F5344CB8AC3E}">
        <p14:creationId xmlns:p14="http://schemas.microsoft.com/office/powerpoint/2010/main" val="389127008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dirty="0"/>
          </a:p>
        </p:txBody>
      </p:sp>
      <p:sp>
        <p:nvSpPr>
          <p:cNvPr id="3" name="Inhaltsplatzhalter 2"/>
          <p:cNvSpPr>
            <a:spLocks noGrp="1"/>
          </p:cNvSpPr>
          <p:nvPr>
            <p:ph idx="1"/>
          </p:nvPr>
        </p:nvSpPr>
        <p:spPr/>
        <p:txBody>
          <a:bodyPr/>
          <a:lstStyle/>
          <a:p>
            <a:pPr lvl="0"/>
            <a:r>
              <a:rPr lang="de-DE"/>
              <a:t>Mastertextformat bearbeiten
Zweite Ebene
Dritte Ebene
Vierte Ebene
Fünfte Ebene</a:t>
            </a:r>
            <a:endParaRPr lang="de-CH" dirty="0"/>
          </a:p>
        </p:txBody>
      </p:sp>
      <p:sp>
        <p:nvSpPr>
          <p:cNvPr id="4" name="Text Box 8">
            <a:extLst>
              <a:ext uri="{FF2B5EF4-FFF2-40B4-BE49-F238E27FC236}">
                <a16:creationId xmlns="" xmlns:a16="http://schemas.microsoft.com/office/drawing/2014/main" id="{5BC6A531-51A2-FA42-A405-09BAC5F27196}"/>
              </a:ext>
            </a:extLst>
          </p:cNvPr>
          <p:cNvSpPr txBox="1">
            <a:spLocks noGrp="1" noChangeArrowheads="1"/>
          </p:cNvSpPr>
          <p:nvPr>
            <p:ph type="sldNum" sz="quarter" idx="10"/>
          </p:nvPr>
        </p:nvSpPr>
        <p:spPr>
          <a:ln/>
        </p:spPr>
        <p:txBody>
          <a:bodyPr/>
          <a:lstStyle>
            <a:lvl1pPr>
              <a:defRPr/>
            </a:lvl1pPr>
          </a:lstStyle>
          <a:p>
            <a:pPr>
              <a:defRPr/>
            </a:pPr>
            <a:fld id="{AE1C0FCA-2011-504B-8339-D67DCE531F5F}" type="slidenum">
              <a:rPr lang="de-CH"/>
              <a:pPr>
                <a:defRPr/>
              </a:pPr>
              <a:t>‹Nr.›</a:t>
            </a:fld>
            <a:endParaRPr lang="de-CH"/>
          </a:p>
        </p:txBody>
      </p:sp>
    </p:spTree>
    <p:extLst>
      <p:ext uri="{BB962C8B-B14F-4D97-AF65-F5344CB8AC3E}">
        <p14:creationId xmlns:p14="http://schemas.microsoft.com/office/powerpoint/2010/main" val="14258828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a:p>
        </p:txBody>
      </p:sp>
      <p:sp>
        <p:nvSpPr>
          <p:cNvPr id="3" name="Text Box 8">
            <a:extLst>
              <a:ext uri="{FF2B5EF4-FFF2-40B4-BE49-F238E27FC236}">
                <a16:creationId xmlns="" xmlns:a16="http://schemas.microsoft.com/office/drawing/2014/main" id="{5CA77CCE-BD9D-D242-A267-2E4A9BE33D3F}"/>
              </a:ext>
            </a:extLst>
          </p:cNvPr>
          <p:cNvSpPr txBox="1">
            <a:spLocks noGrp="1" noChangeArrowheads="1"/>
          </p:cNvSpPr>
          <p:nvPr>
            <p:ph type="sldNum" sz="quarter" idx="10"/>
          </p:nvPr>
        </p:nvSpPr>
        <p:spPr>
          <a:ln/>
        </p:spPr>
        <p:txBody>
          <a:bodyPr/>
          <a:lstStyle>
            <a:lvl1pPr>
              <a:defRPr/>
            </a:lvl1pPr>
          </a:lstStyle>
          <a:p>
            <a:pPr>
              <a:defRPr/>
            </a:pPr>
            <a:fld id="{609ECB33-931F-6646-8383-DF370B1C8C79}" type="slidenum">
              <a:rPr lang="de-CH"/>
              <a:pPr>
                <a:defRPr/>
              </a:pPr>
              <a:t>‹Nr.›</a:t>
            </a:fld>
            <a:endParaRPr lang="de-CH"/>
          </a:p>
        </p:txBody>
      </p:sp>
    </p:spTree>
    <p:extLst>
      <p:ext uri="{BB962C8B-B14F-4D97-AF65-F5344CB8AC3E}">
        <p14:creationId xmlns:p14="http://schemas.microsoft.com/office/powerpoint/2010/main" val="242020793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Text Box 8">
            <a:extLst>
              <a:ext uri="{FF2B5EF4-FFF2-40B4-BE49-F238E27FC236}">
                <a16:creationId xmlns="" xmlns:a16="http://schemas.microsoft.com/office/drawing/2014/main" id="{AB9ED5E9-0EC2-BB4B-8484-1189D80D7DD7}"/>
              </a:ext>
            </a:extLst>
          </p:cNvPr>
          <p:cNvSpPr txBox="1">
            <a:spLocks noGrp="1" noChangeArrowheads="1"/>
          </p:cNvSpPr>
          <p:nvPr>
            <p:ph type="sldNum" sz="quarter" idx="10"/>
          </p:nvPr>
        </p:nvSpPr>
        <p:spPr>
          <a:ln/>
        </p:spPr>
        <p:txBody>
          <a:bodyPr/>
          <a:lstStyle>
            <a:lvl1pPr>
              <a:defRPr/>
            </a:lvl1pPr>
          </a:lstStyle>
          <a:p>
            <a:pPr>
              <a:defRPr/>
            </a:pPr>
            <a:fld id="{837ADDC4-641C-9149-8870-1D82CC48CDEC}" type="slidenum">
              <a:rPr lang="de-CH"/>
              <a:pPr>
                <a:defRPr/>
              </a:pPr>
              <a:t>‹Nr.›</a:t>
            </a:fld>
            <a:endParaRPr lang="de-CH"/>
          </a:p>
        </p:txBody>
      </p:sp>
    </p:spTree>
    <p:extLst>
      <p:ext uri="{BB962C8B-B14F-4D97-AF65-F5344CB8AC3E}">
        <p14:creationId xmlns:p14="http://schemas.microsoft.com/office/powerpoint/2010/main" val="183105851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812727" y="1403775"/>
            <a:ext cx="7018734" cy="3088468"/>
          </a:xfrm>
        </p:spPr>
        <p:txBody>
          <a:bodyPr/>
          <a:lstStyle/>
          <a:p>
            <a:r>
              <a:rPr lang="de-DE"/>
              <a:t>Mastertitelformat bearbeiten</a:t>
            </a:r>
            <a:endParaRPr lang="de-CH" dirty="0"/>
          </a:p>
        </p:txBody>
      </p:sp>
      <p:sp>
        <p:nvSpPr>
          <p:cNvPr id="3" name="Foliennummernplatzhalter 3">
            <a:extLst>
              <a:ext uri="{FF2B5EF4-FFF2-40B4-BE49-F238E27FC236}">
                <a16:creationId xmlns="" xmlns:a16="http://schemas.microsoft.com/office/drawing/2014/main" id="{DBF7873A-4462-BB48-AE92-461590175D48}"/>
              </a:ext>
            </a:extLst>
          </p:cNvPr>
          <p:cNvSpPr>
            <a:spLocks noGrp="1"/>
          </p:cNvSpPr>
          <p:nvPr>
            <p:ph type="sldNum" sz="quarter" idx="10"/>
          </p:nvPr>
        </p:nvSpPr>
        <p:spPr>
          <a:xfrm>
            <a:off x="8831263" y="6327775"/>
            <a:ext cx="312737" cy="292100"/>
          </a:xfrm>
        </p:spPr>
        <p:txBody>
          <a:bodyPr/>
          <a:lstStyle>
            <a:lvl1pPr>
              <a:defRPr smtClean="0"/>
            </a:lvl1pPr>
          </a:lstStyle>
          <a:p>
            <a:pPr>
              <a:defRPr/>
            </a:pPr>
            <a:fld id="{63E1CF93-3031-E144-AA32-B43B8E6AC50D}" type="slidenum">
              <a:rPr lang="de-CH"/>
              <a:pPr>
                <a:defRPr/>
              </a:pPr>
              <a:t>‹Nr.›</a:t>
            </a:fld>
            <a:endParaRPr lang="de-CH"/>
          </a:p>
        </p:txBody>
      </p:sp>
    </p:spTree>
    <p:extLst>
      <p:ext uri="{BB962C8B-B14F-4D97-AF65-F5344CB8AC3E}">
        <p14:creationId xmlns:p14="http://schemas.microsoft.com/office/powerpoint/2010/main" val="330874106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Master-Untertitelformat bearbeiten</a:t>
            </a:r>
          </a:p>
        </p:txBody>
      </p:sp>
      <p:sp>
        <p:nvSpPr>
          <p:cNvPr id="4" name="Text Box 8">
            <a:extLst>
              <a:ext uri="{FF2B5EF4-FFF2-40B4-BE49-F238E27FC236}">
                <a16:creationId xmlns="" xmlns:a16="http://schemas.microsoft.com/office/drawing/2014/main" id="{2693FEEC-60CC-D345-A18C-560CAA9CCF43}"/>
              </a:ext>
            </a:extLst>
          </p:cNvPr>
          <p:cNvSpPr txBox="1">
            <a:spLocks noGrp="1" noChangeArrowheads="1"/>
          </p:cNvSpPr>
          <p:nvPr>
            <p:ph type="sldNum" sz="quarter" idx="10"/>
          </p:nvPr>
        </p:nvSpPr>
        <p:spPr>
          <a:ln/>
        </p:spPr>
        <p:txBody>
          <a:bodyPr/>
          <a:lstStyle>
            <a:lvl1pPr>
              <a:defRPr/>
            </a:lvl1pPr>
          </a:lstStyle>
          <a:p>
            <a:pPr>
              <a:defRPr/>
            </a:pPr>
            <a:fld id="{53EFF476-E028-394F-978E-2D65C27F295C}" type="slidenum">
              <a:rPr lang="de-CH"/>
              <a:pPr>
                <a:defRPr/>
              </a:pPr>
              <a:t>‹Nr.›</a:t>
            </a:fld>
            <a:endParaRPr lang="de-CH"/>
          </a:p>
        </p:txBody>
      </p:sp>
    </p:spTree>
    <p:extLst>
      <p:ext uri="{BB962C8B-B14F-4D97-AF65-F5344CB8AC3E}">
        <p14:creationId xmlns:p14="http://schemas.microsoft.com/office/powerpoint/2010/main" val="974202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 xmlns:a16="http://schemas.microsoft.com/office/drawing/2014/main" id="{79D9367D-01B2-B74A-B9E2-52896E8CA561}"/>
              </a:ext>
            </a:extLst>
          </p:cNvPr>
          <p:cNvSpPr>
            <a:spLocks noChangeArrowheads="1"/>
          </p:cNvSpPr>
          <p:nvPr/>
        </p:nvSpPr>
        <p:spPr bwMode="auto">
          <a:xfrm>
            <a:off x="1598613" y="6099175"/>
            <a:ext cx="7562850" cy="6159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pPr algn="ctr" eaLnBrk="1" hangingPunct="1"/>
            <a:endParaRPr lang="de-DE" altLang="de-DE"/>
          </a:p>
        </p:txBody>
      </p:sp>
      <p:pic>
        <p:nvPicPr>
          <p:cNvPr id="1027" name="Picture 2">
            <a:extLst>
              <a:ext uri="{FF2B5EF4-FFF2-40B4-BE49-F238E27FC236}">
                <a16:creationId xmlns="" xmlns:a16="http://schemas.microsoft.com/office/drawing/2014/main" id="{B7D5B001-7FCA-3B4E-B377-B65F34EE702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6088" y="6099175"/>
            <a:ext cx="1089025"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3">
            <a:extLst>
              <a:ext uri="{FF2B5EF4-FFF2-40B4-BE49-F238E27FC236}">
                <a16:creationId xmlns="" xmlns:a16="http://schemas.microsoft.com/office/drawing/2014/main" id="{2023B017-7D80-FC49-BB82-27EF1F84DBEE}"/>
              </a:ext>
            </a:extLst>
          </p:cNvPr>
          <p:cNvSpPr>
            <a:spLocks noChangeArrowheads="1"/>
          </p:cNvSpPr>
          <p:nvPr/>
        </p:nvSpPr>
        <p:spPr bwMode="auto">
          <a:xfrm>
            <a:off x="0" y="6107113"/>
            <a:ext cx="347663" cy="61753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pPr algn="ctr" eaLnBrk="1" hangingPunct="1"/>
            <a:endParaRPr lang="de-DE" altLang="de-DE"/>
          </a:p>
        </p:txBody>
      </p:sp>
      <p:sp>
        <p:nvSpPr>
          <p:cNvPr id="1029" name="Rectangle 4">
            <a:extLst>
              <a:ext uri="{FF2B5EF4-FFF2-40B4-BE49-F238E27FC236}">
                <a16:creationId xmlns="" xmlns:a16="http://schemas.microsoft.com/office/drawing/2014/main" id="{3EA245EB-5F8F-3D42-9BBF-D96D48A0C3B4}"/>
              </a:ext>
            </a:extLst>
          </p:cNvPr>
          <p:cNvSpPr>
            <a:spLocks noChangeArrowheads="1"/>
          </p:cNvSpPr>
          <p:nvPr/>
        </p:nvSpPr>
        <p:spPr bwMode="auto">
          <a:xfrm>
            <a:off x="0" y="0"/>
            <a:ext cx="9144000" cy="5984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Times New Roman" panose="02020603050405020304" pitchFamily="18" charset="0"/>
                <a:ea typeface=".Aqua かな"/>
                <a:cs typeface=".Aqua かな"/>
              </a:defRPr>
            </a:lvl1pPr>
            <a:lvl2pPr marL="742950" indent="-285750">
              <a:defRPr>
                <a:solidFill>
                  <a:schemeClr val="tx1"/>
                </a:solidFill>
                <a:latin typeface="Times New Roman" panose="02020603050405020304" pitchFamily="18" charset="0"/>
                <a:ea typeface=".Aqua かな"/>
                <a:cs typeface=".Aqua かな"/>
              </a:defRPr>
            </a:lvl2pPr>
            <a:lvl3pPr marL="1143000" indent="-228600">
              <a:defRPr>
                <a:solidFill>
                  <a:schemeClr val="tx1"/>
                </a:solidFill>
                <a:latin typeface="Times New Roman" panose="02020603050405020304" pitchFamily="18" charset="0"/>
                <a:ea typeface=".Aqua かな"/>
                <a:cs typeface=".Aqua かな"/>
              </a:defRPr>
            </a:lvl3pPr>
            <a:lvl4pPr marL="1600200" indent="-228600">
              <a:defRPr>
                <a:solidFill>
                  <a:schemeClr val="tx1"/>
                </a:solidFill>
                <a:latin typeface="Times New Roman" panose="02020603050405020304" pitchFamily="18" charset="0"/>
                <a:ea typeface=".Aqua かな"/>
                <a:cs typeface=".Aqua かな"/>
              </a:defRPr>
            </a:lvl4pPr>
            <a:lvl5pPr marL="2057400" indent="-228600">
              <a:defRPr>
                <a:solidFill>
                  <a:schemeClr val="tx1"/>
                </a:solidFill>
                <a:latin typeface="Times New Roman" panose="02020603050405020304" pitchFamily="18" charset="0"/>
                <a:ea typeface=".Aqua かな"/>
                <a:cs typeface=".Aqua かな"/>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Aqua かな"/>
                <a:cs typeface=".Aqua かな"/>
              </a:defRPr>
            </a:lvl9pPr>
          </a:lstStyle>
          <a:p>
            <a:pPr algn="ctr" eaLnBrk="1" hangingPunct="1"/>
            <a:endParaRPr lang="de-DE" altLang="de-DE"/>
          </a:p>
        </p:txBody>
      </p:sp>
      <p:sp>
        <p:nvSpPr>
          <p:cNvPr id="5126" name="Rectangle 5">
            <a:extLst>
              <a:ext uri="{FF2B5EF4-FFF2-40B4-BE49-F238E27FC236}">
                <a16:creationId xmlns="" xmlns:a16="http://schemas.microsoft.com/office/drawing/2014/main" id="{98A8BDD8-3597-244F-9F90-D3E5AC915E58}"/>
              </a:ext>
            </a:extLst>
          </p:cNvPr>
          <p:cNvSpPr>
            <a:spLocks noGrp="1" noChangeArrowheads="1"/>
          </p:cNvSpPr>
          <p:nvPr>
            <p:ph type="title"/>
          </p:nvPr>
        </p:nvSpPr>
        <p:spPr bwMode="auto">
          <a:xfrm>
            <a:off x="331788" y="25400"/>
            <a:ext cx="8697912" cy="517525"/>
          </a:xfrm>
          <a:prstGeom prst="rect">
            <a:avLst/>
          </a:prstGeom>
          <a:noFill/>
          <a:ln>
            <a:noFill/>
          </a:ln>
          <a:extLst>
            <a:ext uri="{FAA26D3D-D897-4be2-8F04-BA451C77F1D7}"/>
          </a:extLst>
        </p:spPr>
        <p:txBody>
          <a:bodyPr vert="horz" wrap="square" lIns="50800" tIns="50800" rIns="50800" bIns="50800" numCol="1" anchor="t" anchorCtr="0" compatLnSpc="1">
            <a:prstTxWarp prst="textNoShape">
              <a:avLst/>
            </a:prstTxWarp>
          </a:bodyPr>
          <a:lstStyle/>
          <a:p>
            <a:pPr lvl="0"/>
            <a:r>
              <a:rPr lang="de-DE">
                <a:sym typeface="Frutiger Next Pro Light" charset="0"/>
              </a:rPr>
              <a:t>Mastertitelformat bearbeiten</a:t>
            </a:r>
            <a:endParaRPr lang="en-US">
              <a:sym typeface="Frutiger Next Pro Light" charset="0"/>
            </a:endParaRPr>
          </a:p>
        </p:txBody>
      </p:sp>
      <p:sp>
        <p:nvSpPr>
          <p:cNvPr id="3" name="Rectangle 6">
            <a:extLst>
              <a:ext uri="{FF2B5EF4-FFF2-40B4-BE49-F238E27FC236}">
                <a16:creationId xmlns="" xmlns:a16="http://schemas.microsoft.com/office/drawing/2014/main" id="{B989817F-BA3F-CA44-A732-816EEDEBD8D8}"/>
              </a:ext>
            </a:extLst>
          </p:cNvPr>
          <p:cNvSpPr>
            <a:spLocks noGrp="1" noChangeArrowheads="1"/>
          </p:cNvSpPr>
          <p:nvPr>
            <p:ph type="body" idx="1"/>
          </p:nvPr>
        </p:nvSpPr>
        <p:spPr bwMode="auto">
          <a:xfrm>
            <a:off x="330200" y="803275"/>
            <a:ext cx="8697913" cy="4938713"/>
          </a:xfrm>
          <a:prstGeom prst="rect">
            <a:avLst/>
          </a:prstGeom>
          <a:noFill/>
          <a:ln>
            <a:noFill/>
          </a:ln>
          <a:extLst>
            <a:ext uri="{FAA26D3D-D897-4be2-8F04-BA451C77F1D7}"/>
          </a:extLst>
        </p:spPr>
        <p:txBody>
          <a:bodyPr vert="horz" wrap="square" lIns="50800" tIns="50800" rIns="50800" bIns="50800" numCol="1" anchor="t" anchorCtr="0" compatLnSpc="1">
            <a:prstTxWarp prst="textNoShape">
              <a:avLst/>
            </a:prstTxWarp>
          </a:bodyPr>
          <a:lstStyle/>
          <a:p>
            <a:pPr lvl="0"/>
            <a:r>
              <a:rPr lang="de-DE" dirty="0">
                <a:sym typeface="Frutiger Next Pro Light" charset="0"/>
              </a:rPr>
              <a:t>Mastertextformat bearbeiten
Zweite Ebene
Dritte Ebene
Vierte Ebene
Fünfte Ebene</a:t>
            </a:r>
            <a:endParaRPr lang="en-US" dirty="0">
              <a:sym typeface="Frutiger Next Pro Light" charset="0"/>
            </a:endParaRPr>
          </a:p>
        </p:txBody>
      </p:sp>
      <p:sp>
        <p:nvSpPr>
          <p:cNvPr id="2056" name="Text Box 8">
            <a:extLst>
              <a:ext uri="{FF2B5EF4-FFF2-40B4-BE49-F238E27FC236}">
                <a16:creationId xmlns="" xmlns:a16="http://schemas.microsoft.com/office/drawing/2014/main" id="{96411063-539E-044D-8B23-8A3EC293ED3E}"/>
              </a:ext>
            </a:extLst>
          </p:cNvPr>
          <p:cNvSpPr txBox="1">
            <a:spLocks noGrp="1" noChangeArrowheads="1"/>
          </p:cNvSpPr>
          <p:nvPr>
            <p:ph type="sldNum" sz="quarter" idx="4"/>
          </p:nvPr>
        </p:nvSpPr>
        <p:spPr bwMode="auto">
          <a:xfrm>
            <a:off x="8832850" y="6327775"/>
            <a:ext cx="311150" cy="292100"/>
          </a:xfrm>
          <a:prstGeom prst="rect">
            <a:avLst/>
          </a:prstGeom>
          <a:noFill/>
          <a:ln w="12700">
            <a:noFill/>
            <a:miter lim="800000"/>
            <a:headEnd/>
            <a:tailEnd/>
          </a:ln>
          <a:effectLst/>
        </p:spPr>
        <p:txBody>
          <a:bodyPr vert="horz" wrap="none" lIns="0" tIns="0" rIns="0" bIns="0" numCol="1" anchor="t" anchorCtr="0" compatLnSpc="1">
            <a:prstTxWarp prst="textNoShape">
              <a:avLst/>
            </a:prstTxWarp>
          </a:bodyPr>
          <a:lstStyle>
            <a:lvl1pPr eaLnBrk="1" hangingPunct="1">
              <a:defRPr sz="1406" smtClean="0">
                <a:solidFill>
                  <a:srgbClr val="FFFFFF"/>
                </a:solidFill>
                <a:latin typeface="Times New Roman" pitchFamily="-123" charset="0"/>
                <a:ea typeface="+mn-ea"/>
                <a:cs typeface="Frutiger Next Pro Light" charset="0"/>
              </a:defRPr>
            </a:lvl1pPr>
          </a:lstStyle>
          <a:p>
            <a:pPr>
              <a:defRPr/>
            </a:pPr>
            <a:fld id="{08C79661-A901-4749-AB7F-FE61C618DBB4}" type="slidenum">
              <a:rPr lang="de-CH"/>
              <a:pPr>
                <a:defRPr/>
              </a:pPr>
              <a:t>‹Nr.›</a:t>
            </a:fld>
            <a:endParaRPr lang="de-CH"/>
          </a:p>
        </p:txBody>
      </p:sp>
      <p:sp>
        <p:nvSpPr>
          <p:cNvPr id="5129" name="Rectangle 2">
            <a:extLst>
              <a:ext uri="{FF2B5EF4-FFF2-40B4-BE49-F238E27FC236}">
                <a16:creationId xmlns="" xmlns:a16="http://schemas.microsoft.com/office/drawing/2014/main" id="{03AEA381-5ED9-4B48-A1FE-E89A3C537AEC}"/>
              </a:ext>
            </a:extLst>
          </p:cNvPr>
          <p:cNvSpPr>
            <a:spLocks/>
          </p:cNvSpPr>
          <p:nvPr/>
        </p:nvSpPr>
        <p:spPr bwMode="auto">
          <a:xfrm>
            <a:off x="1814513" y="6327775"/>
            <a:ext cx="4616450" cy="179388"/>
          </a:xfrm>
          <a:prstGeom prst="rect">
            <a:avLst/>
          </a:prstGeom>
          <a:noFill/>
          <a:ln>
            <a:noFill/>
          </a:ln>
          <a:extLst/>
        </p:spPr>
        <p:txBody>
          <a:bodyPr lIns="0" tIns="0" rIns="0" bIns="0" anchor="b"/>
          <a:lstStyle/>
          <a:p>
            <a:pPr eaLnBrk="1" hangingPunct="1">
              <a:tabLst>
                <a:tab pos="7461605" algn="r"/>
              </a:tabLst>
              <a:defRPr/>
            </a:pPr>
            <a:r>
              <a:rPr lang="en-US" sz="1406" dirty="0">
                <a:solidFill>
                  <a:srgbClr val="FFFFFF"/>
                </a:solidFill>
                <a:latin typeface="Times New Roman" pitchFamily="-123" charset="0"/>
                <a:ea typeface="+mn-ea"/>
                <a:cs typeface="Frutiger Next Pro Light" charset="0"/>
              </a:rPr>
              <a:t>Das </a:t>
            </a:r>
            <a:r>
              <a:rPr lang="en-US" sz="1406" dirty="0" err="1">
                <a:solidFill>
                  <a:srgbClr val="FFFFFF"/>
                </a:solidFill>
                <a:latin typeface="Times New Roman" pitchFamily="-123" charset="0"/>
                <a:ea typeface="+mn-ea"/>
                <a:cs typeface="Frutiger Next Pro Light" charset="0"/>
              </a:rPr>
              <a:t>Gebet</a:t>
            </a:r>
            <a:r>
              <a:rPr lang="en-US" sz="1406" dirty="0">
                <a:solidFill>
                  <a:srgbClr val="FFFFFF"/>
                </a:solidFill>
                <a:latin typeface="Times New Roman" pitchFamily="-123" charset="0"/>
                <a:ea typeface="+mn-ea"/>
                <a:cs typeface="Frutiger Next Pro Light" charset="0"/>
              </a:rPr>
              <a:t> </a:t>
            </a:r>
            <a:r>
              <a:rPr lang="en-US" sz="1406" dirty="0" err="1">
                <a:solidFill>
                  <a:srgbClr val="FFFFFF"/>
                </a:solidFill>
                <a:latin typeface="Times New Roman" pitchFamily="-123" charset="0"/>
                <a:ea typeface="+mn-ea"/>
                <a:cs typeface="Frutiger Next Pro Light" charset="0"/>
              </a:rPr>
              <a:t>im</a:t>
            </a:r>
            <a:r>
              <a:rPr lang="en-US" sz="1406" dirty="0">
                <a:solidFill>
                  <a:srgbClr val="FFFFFF"/>
                </a:solidFill>
                <a:latin typeface="Times New Roman" pitchFamily="-123" charset="0"/>
                <a:ea typeface="+mn-ea"/>
                <a:cs typeface="Frutiger Next Pro Light" charset="0"/>
              </a:rPr>
              <a:t> </a:t>
            </a:r>
            <a:r>
              <a:rPr lang="en-US" sz="1406" dirty="0" err="1">
                <a:solidFill>
                  <a:srgbClr val="FFFFFF"/>
                </a:solidFill>
                <a:latin typeface="Times New Roman" pitchFamily="-123" charset="0"/>
                <a:ea typeface="+mn-ea"/>
                <a:cs typeface="Frutiger Next Pro Light" charset="0"/>
              </a:rPr>
              <a:t>Neuen</a:t>
            </a:r>
            <a:r>
              <a:rPr lang="en-US" sz="1406" dirty="0">
                <a:solidFill>
                  <a:srgbClr val="FFFFFF"/>
                </a:solidFill>
                <a:latin typeface="Times New Roman" pitchFamily="-123" charset="0"/>
                <a:ea typeface="+mn-ea"/>
                <a:cs typeface="Frutiger Next Pro Light" charset="0"/>
              </a:rPr>
              <a:t> Testament</a:t>
            </a:r>
          </a:p>
        </p:txBody>
      </p:sp>
      <p:sp>
        <p:nvSpPr>
          <p:cNvPr id="5130" name="Rectangle 3">
            <a:extLst>
              <a:ext uri="{FF2B5EF4-FFF2-40B4-BE49-F238E27FC236}">
                <a16:creationId xmlns="" xmlns:a16="http://schemas.microsoft.com/office/drawing/2014/main" id="{80745E99-9D2D-B140-A983-FB3595067B4C}"/>
              </a:ext>
            </a:extLst>
          </p:cNvPr>
          <p:cNvSpPr>
            <a:spLocks/>
          </p:cNvSpPr>
          <p:nvPr/>
        </p:nvSpPr>
        <p:spPr bwMode="auto">
          <a:xfrm>
            <a:off x="6065838" y="6327775"/>
            <a:ext cx="2705100" cy="179388"/>
          </a:xfrm>
          <a:prstGeom prst="rect">
            <a:avLst/>
          </a:prstGeom>
          <a:noFill/>
          <a:ln>
            <a:noFill/>
          </a:ln>
          <a:extLst/>
        </p:spPr>
        <p:txBody>
          <a:bodyPr lIns="0" tIns="0" rIns="0" bIns="0"/>
          <a:lstStyle/>
          <a:p>
            <a:pPr algn="r" eaLnBrk="1" hangingPunct="1">
              <a:tabLst>
                <a:tab pos="7461605" algn="r"/>
              </a:tabLst>
              <a:defRPr/>
            </a:pPr>
            <a:r>
              <a:rPr lang="en-US" sz="1406" dirty="0">
                <a:solidFill>
                  <a:srgbClr val="FFFFFF"/>
                </a:solidFill>
                <a:latin typeface="Times New Roman" pitchFamily="-123" charset="0"/>
                <a:ea typeface="+mn-ea"/>
                <a:cs typeface="Frutiger Next Pro Light" charset="0"/>
              </a:rPr>
              <a:t>Jacob Thiessen | STH-</a:t>
            </a:r>
            <a:r>
              <a:rPr lang="en-US" sz="1406" dirty="0" err="1">
                <a:solidFill>
                  <a:srgbClr val="FFFFFF"/>
                </a:solidFill>
                <a:latin typeface="Times New Roman" pitchFamily="-123" charset="0"/>
                <a:ea typeface="+mn-ea"/>
                <a:cs typeface="Frutiger Next Pro Light" charset="0"/>
              </a:rPr>
              <a:t>Retraite</a:t>
            </a:r>
            <a:r>
              <a:rPr lang="en-US" sz="1406" dirty="0">
                <a:solidFill>
                  <a:srgbClr val="FFFFFF"/>
                </a:solidFill>
                <a:latin typeface="Times New Roman" pitchFamily="-123" charset="0"/>
                <a:ea typeface="+mn-ea"/>
                <a:cs typeface="Frutiger Next Pro Light" charset="0"/>
              </a:rPr>
              <a:t> | </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4" r:id="rId5"/>
    <p:sldLayoutId id="2147483693" r:id="rId6"/>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4432384" presetClass="entr" presetSubtype="65086208"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64432384" presetClass="entr" presetSubtype="65086208" fill="hold" grpId="0" nodeType="clickEffect">
                                  <p:stCondLst>
                                    <p:cond delay="0"/>
                                  </p:stCondLst>
                                  <p:childTnLst>
                                    <p:set>
                                      <p:cBhvr>
                                        <p:cTn id="10" dur="1" fill="hold">
                                          <p:stCondLst>
                                            <p:cond delay="499"/>
                                          </p:stCondLst>
                                        </p:cTn>
                                        <p:tgtEl>
                                          <p:spTgt spid="3">
                                            <p:txEl>
                                              <p:charRg st="80" end="8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64432384" presetClass="entr" presetSubtype="65086208" fill="hold" grpId="0" nodeType="clickEffect">
                                  <p:stCondLst>
                                    <p:cond delay="0"/>
                                  </p:stCondLst>
                                  <p:childTnLst>
                                    <p:set>
                                      <p:cBhvr>
                                        <p:cTn id="14" dur="1" fill="hold">
                                          <p:stCondLst>
                                            <p:cond delay="499"/>
                                          </p:stCondLst>
                                        </p:cTn>
                                        <p:tgtEl>
                                          <p:spTgt spid="3">
                                            <p:txEl>
                                              <p:charRg st="80" end="8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64432384" presetClass="entr" presetSubtype="65086208" fill="hold" grpId="0" nodeType="clickEffect">
                                  <p:stCondLst>
                                    <p:cond delay="0"/>
                                  </p:stCondLst>
                                  <p:childTnLst>
                                    <p:set>
                                      <p:cBhvr>
                                        <p:cTn id="18" dur="1" fill="hold">
                                          <p:stCondLst>
                                            <p:cond delay="499"/>
                                          </p:stCondLst>
                                        </p:cTn>
                                        <p:tgtEl>
                                          <p:spTgt spid="3">
                                            <p:txEl>
                                              <p:charRg st="80" end="8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64432384" presetClass="entr" presetSubtype="65086208" fill="hold" grpId="0" nodeType="clickEffect">
                                  <p:stCondLst>
                                    <p:cond delay="0"/>
                                  </p:stCondLst>
                                  <p:childTnLst>
                                    <p:set>
                                      <p:cBhvr>
                                        <p:cTn id="22" dur="1" fill="hold">
                                          <p:stCondLst>
                                            <p:cond delay="499"/>
                                          </p:stCondLst>
                                        </p:cTn>
                                        <p:tgtEl>
                                          <p:spTgt spid="3">
                                            <p:txEl>
                                              <p:charRg st="80" end="8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autoUpdateAnimBg="0">
        <p:tmplLst>
          <p:tmpl lvl="1">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2">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3">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4">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5">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Lst>
      </p:bldP>
    </p:bldLst>
  </p:timing>
  <p:hf hdr="0" ftr="0"/>
  <p:txStyles>
    <p:titleStyle>
      <a:lvl1pPr algn="l" rtl="0" fontAlgn="base">
        <a:spcBef>
          <a:spcPct val="0"/>
        </a:spcBef>
        <a:spcAft>
          <a:spcPct val="0"/>
        </a:spcAft>
        <a:defRPr sz="3300">
          <a:solidFill>
            <a:srgbClr val="FFFFFF"/>
          </a:solidFill>
          <a:latin typeface="Arial" pitchFamily="34" charset="0"/>
          <a:ea typeface="+mj-ea"/>
          <a:cs typeface="Arial" pitchFamily="34" charset="0"/>
          <a:sym typeface="Frutiger Next Pro Light" panose="020B0303040204020203" pitchFamily="34" charset="77"/>
        </a:defRPr>
      </a:lvl1pPr>
      <a:lvl2pPr algn="l" rtl="0" fontAlgn="base">
        <a:spcBef>
          <a:spcPct val="0"/>
        </a:spcBef>
        <a:spcAft>
          <a:spcPct val="0"/>
        </a:spcAft>
        <a:defRPr sz="3300">
          <a:solidFill>
            <a:srgbClr val="FFFFFF"/>
          </a:solidFill>
          <a:latin typeface="Arial" charset="0"/>
          <a:ea typeface=".Aqua かな" charset="0"/>
          <a:cs typeface="Arial" charset="0"/>
          <a:sym typeface="Frutiger Next Pro Light" panose="020B0303040204020203" pitchFamily="34" charset="77"/>
        </a:defRPr>
      </a:lvl2pPr>
      <a:lvl3pPr algn="l" rtl="0" fontAlgn="base">
        <a:spcBef>
          <a:spcPct val="0"/>
        </a:spcBef>
        <a:spcAft>
          <a:spcPct val="0"/>
        </a:spcAft>
        <a:defRPr sz="3300">
          <a:solidFill>
            <a:srgbClr val="FFFFFF"/>
          </a:solidFill>
          <a:latin typeface="Arial" charset="0"/>
          <a:ea typeface=".Aqua かな" charset="0"/>
          <a:cs typeface="Arial" charset="0"/>
          <a:sym typeface="Frutiger Next Pro Light" panose="020B0303040204020203" pitchFamily="34" charset="77"/>
        </a:defRPr>
      </a:lvl3pPr>
      <a:lvl4pPr algn="l" rtl="0" fontAlgn="base">
        <a:spcBef>
          <a:spcPct val="0"/>
        </a:spcBef>
        <a:spcAft>
          <a:spcPct val="0"/>
        </a:spcAft>
        <a:defRPr sz="3300">
          <a:solidFill>
            <a:srgbClr val="FFFFFF"/>
          </a:solidFill>
          <a:latin typeface="Arial" charset="0"/>
          <a:ea typeface=".Aqua かな" charset="0"/>
          <a:cs typeface="Arial" charset="0"/>
          <a:sym typeface="Frutiger Next Pro Light" panose="020B0303040204020203" pitchFamily="34" charset="77"/>
        </a:defRPr>
      </a:lvl4pPr>
      <a:lvl5pPr algn="l" rtl="0" fontAlgn="base">
        <a:spcBef>
          <a:spcPct val="0"/>
        </a:spcBef>
        <a:spcAft>
          <a:spcPct val="0"/>
        </a:spcAft>
        <a:defRPr sz="3300">
          <a:solidFill>
            <a:srgbClr val="FFFFFF"/>
          </a:solidFill>
          <a:latin typeface="Arial" charset="0"/>
          <a:ea typeface=".Aqua かな" charset="0"/>
          <a:cs typeface="Arial" charset="0"/>
          <a:sym typeface="Frutiger Next Pro Light" panose="020B0303040204020203" pitchFamily="34" charset="77"/>
        </a:defRPr>
      </a:lvl5pPr>
      <a:lvl6pPr marL="321457" algn="l" rtl="0" eaLnBrk="1" fontAlgn="base" hangingPunct="1">
        <a:spcBef>
          <a:spcPct val="0"/>
        </a:spcBef>
        <a:spcAft>
          <a:spcPct val="0"/>
        </a:spcAft>
        <a:defRPr sz="3375">
          <a:solidFill>
            <a:srgbClr val="FFFFFF"/>
          </a:solidFill>
          <a:latin typeface="Frutiger Next Pro Light" charset="0"/>
          <a:ea typeface=".Aqua かな" charset="0"/>
          <a:cs typeface=".Aqua かな" charset="0"/>
          <a:sym typeface="Frutiger Next Pro Light" charset="0"/>
        </a:defRPr>
      </a:lvl6pPr>
      <a:lvl7pPr marL="642915" algn="l" rtl="0" eaLnBrk="1" fontAlgn="base" hangingPunct="1">
        <a:spcBef>
          <a:spcPct val="0"/>
        </a:spcBef>
        <a:spcAft>
          <a:spcPct val="0"/>
        </a:spcAft>
        <a:defRPr sz="3375">
          <a:solidFill>
            <a:srgbClr val="FFFFFF"/>
          </a:solidFill>
          <a:latin typeface="Frutiger Next Pro Light" charset="0"/>
          <a:ea typeface=".Aqua かな" charset="0"/>
          <a:cs typeface=".Aqua かな" charset="0"/>
          <a:sym typeface="Frutiger Next Pro Light" charset="0"/>
        </a:defRPr>
      </a:lvl7pPr>
      <a:lvl8pPr marL="964372" algn="l" rtl="0" eaLnBrk="1" fontAlgn="base" hangingPunct="1">
        <a:spcBef>
          <a:spcPct val="0"/>
        </a:spcBef>
        <a:spcAft>
          <a:spcPct val="0"/>
        </a:spcAft>
        <a:defRPr sz="3375">
          <a:solidFill>
            <a:srgbClr val="FFFFFF"/>
          </a:solidFill>
          <a:latin typeface="Frutiger Next Pro Light" charset="0"/>
          <a:ea typeface=".Aqua かな" charset="0"/>
          <a:cs typeface=".Aqua かな" charset="0"/>
          <a:sym typeface="Frutiger Next Pro Light" charset="0"/>
        </a:defRPr>
      </a:lvl8pPr>
      <a:lvl9pPr marL="1285829" algn="l" rtl="0" eaLnBrk="1" fontAlgn="base" hangingPunct="1">
        <a:spcBef>
          <a:spcPct val="0"/>
        </a:spcBef>
        <a:spcAft>
          <a:spcPct val="0"/>
        </a:spcAft>
        <a:defRPr sz="3375">
          <a:solidFill>
            <a:srgbClr val="FFFFFF"/>
          </a:solidFill>
          <a:latin typeface="Frutiger Next Pro Light" charset="0"/>
          <a:ea typeface=".Aqua かな" charset="0"/>
          <a:cs typeface=".Aqua かな" charset="0"/>
          <a:sym typeface="Frutiger Next Pro Light" charset="0"/>
        </a:defRPr>
      </a:lvl9pPr>
    </p:titleStyle>
    <p:bodyStyle>
      <a:lvl1pPr marL="379413" indent="-379413" algn="l" rtl="0" fontAlgn="base">
        <a:spcBef>
          <a:spcPts val="700"/>
        </a:spcBef>
        <a:spcAft>
          <a:spcPct val="0"/>
        </a:spcAft>
        <a:buFont typeface="Arial" panose="020B0604020202020204" pitchFamily="34" charset="0"/>
        <a:defRPr sz="3300">
          <a:solidFill>
            <a:schemeClr val="tx1"/>
          </a:solidFill>
          <a:latin typeface="Arial" pitchFamily="34" charset="0"/>
          <a:ea typeface="+mn-ea"/>
          <a:cs typeface="Arial" pitchFamily="34" charset="0"/>
          <a:sym typeface="Frutiger Next Pro Light" panose="020B0303040204020203" pitchFamily="34" charset="77"/>
        </a:defRPr>
      </a:lvl1pPr>
      <a:lvl2pPr marL="630238" indent="-246063" algn="l" rtl="0" fontAlgn="base">
        <a:spcBef>
          <a:spcPts val="700"/>
        </a:spcBef>
        <a:spcAft>
          <a:spcPct val="0"/>
        </a:spcAft>
        <a:buClr>
          <a:srgbClr val="000000"/>
        </a:buClr>
        <a:buSzPct val="100000"/>
        <a:buFont typeface="Frutiger Next Pro Light" panose="020B0303040204020203" pitchFamily="34" charset="77"/>
        <a:buChar char="-"/>
        <a:defRPr sz="3000">
          <a:solidFill>
            <a:schemeClr val="tx1"/>
          </a:solidFill>
          <a:latin typeface="Arial" pitchFamily="34" charset="0"/>
          <a:ea typeface="+mn-ea"/>
          <a:cs typeface="Arial" pitchFamily="34" charset="0"/>
          <a:sym typeface="Frutiger Next Pro Light" panose="020B0303040204020203" pitchFamily="34" charset="77"/>
        </a:defRPr>
      </a:lvl2pPr>
      <a:lvl3pPr marL="981075" indent="-177800" algn="l" rtl="0" fontAlgn="base">
        <a:spcBef>
          <a:spcPts val="700"/>
        </a:spcBef>
        <a:spcAft>
          <a:spcPct val="0"/>
        </a:spcAft>
        <a:buClr>
          <a:srgbClr val="000000"/>
        </a:buClr>
        <a:buSzPct val="100000"/>
        <a:buFont typeface="Frutiger Next Pro Light" panose="020B0303040204020203" pitchFamily="34" charset="77"/>
        <a:buChar char="-"/>
        <a:defRPr sz="2600">
          <a:solidFill>
            <a:schemeClr val="tx1"/>
          </a:solidFill>
          <a:latin typeface="Arial" pitchFamily="34" charset="0"/>
          <a:ea typeface="+mn-ea"/>
          <a:cs typeface="Arial" pitchFamily="34" charset="0"/>
          <a:sym typeface="Frutiger Next Pro Light" panose="020B0303040204020203" pitchFamily="34" charset="77"/>
        </a:defRPr>
      </a:lvl3pPr>
      <a:lvl4pPr marL="1401763" indent="-177800" algn="l" rtl="0" fontAlgn="base">
        <a:spcBef>
          <a:spcPts val="700"/>
        </a:spcBef>
        <a:spcAft>
          <a:spcPct val="0"/>
        </a:spcAft>
        <a:buClr>
          <a:srgbClr val="000000"/>
        </a:buClr>
        <a:buSzPct val="100000"/>
        <a:buFont typeface="Frutiger Next Pro Light" panose="020B0303040204020203" pitchFamily="34" charset="77"/>
        <a:buChar char="-"/>
        <a:defRPr sz="2300">
          <a:solidFill>
            <a:schemeClr val="tx1"/>
          </a:solidFill>
          <a:latin typeface="Arial" pitchFamily="34" charset="0"/>
          <a:ea typeface="+mn-ea"/>
          <a:cs typeface="Arial" pitchFamily="34" charset="0"/>
          <a:sym typeface="Frutiger Next Pro Light" panose="020B0303040204020203" pitchFamily="34" charset="77"/>
        </a:defRPr>
      </a:lvl4pPr>
      <a:lvl5pPr marL="1820863" indent="-177800" algn="l" rtl="0" fontAlgn="base">
        <a:spcBef>
          <a:spcPts val="700"/>
        </a:spcBef>
        <a:spcAft>
          <a:spcPct val="0"/>
        </a:spcAft>
        <a:buClr>
          <a:srgbClr val="000000"/>
        </a:buClr>
        <a:buSzPct val="100000"/>
        <a:buFont typeface="Frutiger Next Pro Light" panose="020B0303040204020203" pitchFamily="34" charset="77"/>
        <a:buChar char="-"/>
        <a:defRPr sz="1900">
          <a:solidFill>
            <a:schemeClr val="tx1"/>
          </a:solidFill>
          <a:latin typeface="Arial" pitchFamily="34" charset="0"/>
          <a:ea typeface="+mn-ea"/>
          <a:cs typeface="Arial" pitchFamily="34" charset="0"/>
          <a:sym typeface="Frutiger Next Pro Light" panose="020B0303040204020203" pitchFamily="34" charset="77"/>
        </a:defRPr>
      </a:lvl5pPr>
      <a:lvl6pPr marL="2143049"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mn-lt"/>
          <a:ea typeface="+mn-ea"/>
          <a:cs typeface="+mn-cs"/>
          <a:sym typeface="Frutiger Next Pro Light" charset="0"/>
        </a:defRPr>
      </a:lvl6pPr>
      <a:lvl7pPr marL="2464506"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mn-lt"/>
          <a:ea typeface="+mn-ea"/>
          <a:cs typeface="+mn-cs"/>
          <a:sym typeface="Frutiger Next Pro Light" charset="0"/>
        </a:defRPr>
      </a:lvl7pPr>
      <a:lvl8pPr marL="2785963"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mn-lt"/>
          <a:ea typeface="+mn-ea"/>
          <a:cs typeface="+mn-cs"/>
          <a:sym typeface="Frutiger Next Pro Light" charset="0"/>
        </a:defRPr>
      </a:lvl8pPr>
      <a:lvl9pPr marL="3107421"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mn-lt"/>
          <a:ea typeface="+mn-ea"/>
          <a:cs typeface="+mn-cs"/>
          <a:sym typeface="Frutiger Next Pro Light" charset="0"/>
        </a:defRPr>
      </a:lvl9pPr>
    </p:bodyStyle>
    <p:otherStyle>
      <a:defPPr>
        <a:defRPr lang="de-DE"/>
      </a:defPPr>
      <a:lvl1pPr marL="0" algn="l" defTabSz="642915" rtl="0" eaLnBrk="1" latinLnBrk="0" hangingPunct="1">
        <a:defRPr sz="1266" kern="1200">
          <a:solidFill>
            <a:schemeClr val="tx1"/>
          </a:solidFill>
          <a:latin typeface="+mn-lt"/>
          <a:ea typeface="+mn-ea"/>
          <a:cs typeface="+mn-cs"/>
        </a:defRPr>
      </a:lvl1pPr>
      <a:lvl2pPr marL="321457" algn="l" defTabSz="642915" rtl="0" eaLnBrk="1" latinLnBrk="0" hangingPunct="1">
        <a:defRPr sz="1266" kern="1200">
          <a:solidFill>
            <a:schemeClr val="tx1"/>
          </a:solidFill>
          <a:latin typeface="+mn-lt"/>
          <a:ea typeface="+mn-ea"/>
          <a:cs typeface="+mn-cs"/>
        </a:defRPr>
      </a:lvl2pPr>
      <a:lvl3pPr marL="642915" algn="l" defTabSz="642915" rtl="0" eaLnBrk="1" latinLnBrk="0" hangingPunct="1">
        <a:defRPr sz="1266" kern="1200">
          <a:solidFill>
            <a:schemeClr val="tx1"/>
          </a:solidFill>
          <a:latin typeface="+mn-lt"/>
          <a:ea typeface="+mn-ea"/>
          <a:cs typeface="+mn-cs"/>
        </a:defRPr>
      </a:lvl3pPr>
      <a:lvl4pPr marL="964372" algn="l" defTabSz="642915" rtl="0" eaLnBrk="1" latinLnBrk="0" hangingPunct="1">
        <a:defRPr sz="1266" kern="1200">
          <a:solidFill>
            <a:schemeClr val="tx1"/>
          </a:solidFill>
          <a:latin typeface="+mn-lt"/>
          <a:ea typeface="+mn-ea"/>
          <a:cs typeface="+mn-cs"/>
        </a:defRPr>
      </a:lvl4pPr>
      <a:lvl5pPr marL="1285829" algn="l" defTabSz="642915" rtl="0" eaLnBrk="1" latinLnBrk="0" hangingPunct="1">
        <a:defRPr sz="1266" kern="1200">
          <a:solidFill>
            <a:schemeClr val="tx1"/>
          </a:solidFill>
          <a:latin typeface="+mn-lt"/>
          <a:ea typeface="+mn-ea"/>
          <a:cs typeface="+mn-cs"/>
        </a:defRPr>
      </a:lvl5pPr>
      <a:lvl6pPr marL="1607287" algn="l" defTabSz="642915" rtl="0" eaLnBrk="1" latinLnBrk="0" hangingPunct="1">
        <a:defRPr sz="1266" kern="1200">
          <a:solidFill>
            <a:schemeClr val="tx1"/>
          </a:solidFill>
          <a:latin typeface="+mn-lt"/>
          <a:ea typeface="+mn-ea"/>
          <a:cs typeface="+mn-cs"/>
        </a:defRPr>
      </a:lvl6pPr>
      <a:lvl7pPr marL="1928744" algn="l" defTabSz="642915" rtl="0" eaLnBrk="1" latinLnBrk="0" hangingPunct="1">
        <a:defRPr sz="1266" kern="1200">
          <a:solidFill>
            <a:schemeClr val="tx1"/>
          </a:solidFill>
          <a:latin typeface="+mn-lt"/>
          <a:ea typeface="+mn-ea"/>
          <a:cs typeface="+mn-cs"/>
        </a:defRPr>
      </a:lvl7pPr>
      <a:lvl8pPr marL="2250201" algn="l" defTabSz="642915" rtl="0" eaLnBrk="1" latinLnBrk="0" hangingPunct="1">
        <a:defRPr sz="1266" kern="1200">
          <a:solidFill>
            <a:schemeClr val="tx1"/>
          </a:solidFill>
          <a:latin typeface="+mn-lt"/>
          <a:ea typeface="+mn-ea"/>
          <a:cs typeface="+mn-cs"/>
        </a:defRPr>
      </a:lvl8pPr>
      <a:lvl9pPr marL="2571659" algn="l" defTabSz="642915" rtl="0" eaLnBrk="1" latinLnBrk="0" hangingPunct="1">
        <a:defRPr sz="12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thbasel.ch"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 xmlns:a16="http://schemas.microsoft.com/office/drawing/2014/main" id="{49AF9810-57D4-7D4F-93EC-BC450E3407D0}"/>
              </a:ext>
            </a:extLst>
          </p:cNvPr>
          <p:cNvSpPr>
            <a:spLocks noGrp="1"/>
          </p:cNvSpPr>
          <p:nvPr>
            <p:ph type="subTitle" idx="1"/>
          </p:nvPr>
        </p:nvSpPr>
        <p:spPr>
          <a:xfrm>
            <a:off x="395288" y="836613"/>
            <a:ext cx="8569325" cy="5184775"/>
          </a:xfrm>
        </p:spPr>
        <p:txBody>
          <a:bodyPr/>
          <a:lstStyle/>
          <a:p>
            <a:pPr>
              <a:spcBef>
                <a:spcPts val="703"/>
              </a:spcBef>
              <a:buFont typeface="Arial" charset="0"/>
              <a:buNone/>
              <a:defRPr/>
            </a:pPr>
            <a:endParaRPr lang="de-CH" sz="3600" dirty="0">
              <a:solidFill>
                <a:srgbClr val="0070C0"/>
              </a:solidFill>
              <a:latin typeface="Arial Rounded MT Bold" pitchFamily="-123" charset="0"/>
              <a:sym typeface="Frutiger Next Pro Light" charset="0"/>
            </a:endParaRPr>
          </a:p>
          <a:p>
            <a:pPr>
              <a:spcBef>
                <a:spcPts val="703"/>
              </a:spcBef>
              <a:buFont typeface="Arial" charset="0"/>
              <a:buNone/>
              <a:defRPr/>
            </a:pPr>
            <a:r>
              <a:rPr lang="de-CH" sz="3600" dirty="0">
                <a:solidFill>
                  <a:srgbClr val="0070C0"/>
                </a:solidFill>
                <a:latin typeface="Arial Rounded MT Bold" pitchFamily="-123" charset="0"/>
                <a:sym typeface="Frutiger Next Pro Light" charset="0"/>
              </a:rPr>
              <a:t>Das Gebet </a:t>
            </a:r>
            <a:r>
              <a:rPr lang="de-CH" sz="3600">
                <a:solidFill>
                  <a:srgbClr val="0070C0"/>
                </a:solidFill>
                <a:latin typeface="Arial Rounded MT Bold" pitchFamily="-123" charset="0"/>
                <a:sym typeface="Frutiger Next Pro Light" charset="0"/>
              </a:rPr>
              <a:t>im </a:t>
            </a:r>
            <a:r>
              <a:rPr lang="de-CH" sz="3600" smtClean="0">
                <a:solidFill>
                  <a:srgbClr val="0070C0"/>
                </a:solidFill>
                <a:latin typeface="Arial Rounded MT Bold" pitchFamily="-123" charset="0"/>
                <a:sym typeface="Frutiger Next Pro Light" charset="0"/>
              </a:rPr>
              <a:t>Neuen </a:t>
            </a:r>
            <a:r>
              <a:rPr lang="de-CH" sz="3600" dirty="0">
                <a:solidFill>
                  <a:srgbClr val="0070C0"/>
                </a:solidFill>
                <a:latin typeface="Arial Rounded MT Bold" pitchFamily="-123" charset="0"/>
                <a:sym typeface="Frutiger Next Pro Light" charset="0"/>
              </a:rPr>
              <a:t>Testament</a:t>
            </a:r>
            <a:r>
              <a:rPr lang="de-CH" sz="3600" dirty="0">
                <a:solidFill>
                  <a:srgbClr val="0000FF"/>
                </a:solidFill>
                <a:latin typeface="Arial Rounded MT Bold" pitchFamily="-123" charset="0"/>
                <a:sym typeface="Frutiger Next Pro Light" charset="0"/>
              </a:rPr>
              <a:t/>
            </a:r>
            <a:br>
              <a:rPr lang="de-CH" sz="3600" dirty="0">
                <a:solidFill>
                  <a:srgbClr val="0000FF"/>
                </a:solidFill>
                <a:latin typeface="Arial Rounded MT Bold" pitchFamily="-123" charset="0"/>
                <a:sym typeface="Frutiger Next Pro Light" charset="0"/>
              </a:rPr>
            </a:br>
            <a:endParaRPr lang="de-CH" sz="3600" dirty="0">
              <a:solidFill>
                <a:srgbClr val="0000FF"/>
              </a:solidFill>
              <a:latin typeface="Arial Rounded MT Bold" pitchFamily="-123" charset="0"/>
              <a:sym typeface="Frutiger Next Pro Light" charset="0"/>
            </a:endParaRPr>
          </a:p>
          <a:p>
            <a:pPr>
              <a:spcBef>
                <a:spcPts val="703"/>
              </a:spcBef>
              <a:buFont typeface="Arial" charset="0"/>
              <a:buNone/>
              <a:defRPr/>
            </a:pPr>
            <a:r>
              <a:rPr lang="de-CH" sz="3600" dirty="0">
                <a:solidFill>
                  <a:srgbClr val="0000FF"/>
                </a:solidFill>
                <a:latin typeface="Arial Rounded MT Bold" pitchFamily="-123" charset="0"/>
                <a:sym typeface="Frutiger Next Pro Light" charset="0"/>
              </a:rPr>
              <a:t/>
            </a:r>
            <a:br>
              <a:rPr lang="de-CH" sz="3600" dirty="0">
                <a:solidFill>
                  <a:srgbClr val="0000FF"/>
                </a:solidFill>
                <a:latin typeface="Arial Rounded MT Bold" pitchFamily="-123" charset="0"/>
                <a:sym typeface="Frutiger Next Pro Light" charset="0"/>
              </a:rPr>
            </a:br>
            <a:r>
              <a:rPr lang="de-CH" sz="2800" dirty="0">
                <a:solidFill>
                  <a:srgbClr val="0000FF"/>
                </a:solidFill>
                <a:latin typeface="Arial Rounded MT Bold" pitchFamily="-123" charset="0"/>
                <a:sym typeface="Frutiger Next Pro Light" charset="0"/>
              </a:rPr>
              <a:t/>
            </a:r>
            <a:br>
              <a:rPr lang="de-CH" sz="2800" dirty="0">
                <a:solidFill>
                  <a:srgbClr val="0000FF"/>
                </a:solidFill>
                <a:latin typeface="Arial Rounded MT Bold" pitchFamily="-123" charset="0"/>
                <a:sym typeface="Frutiger Next Pro Light" charset="0"/>
              </a:rPr>
            </a:br>
            <a:r>
              <a:rPr lang="de-CH" sz="2800" dirty="0">
                <a:solidFill>
                  <a:srgbClr val="000000"/>
                </a:solidFill>
                <a:latin typeface="Arial Rounded MT Bold" pitchFamily="-123" charset="0"/>
                <a:sym typeface="Frutiger Next Pro Light" charset="0"/>
              </a:rPr>
              <a:t>Prof. Dr. Jacob Thiessen</a:t>
            </a:r>
            <a:br>
              <a:rPr lang="de-CH" sz="2800" dirty="0">
                <a:solidFill>
                  <a:srgbClr val="000000"/>
                </a:solidFill>
                <a:latin typeface="Arial Rounded MT Bold" pitchFamily="-123" charset="0"/>
                <a:sym typeface="Frutiger Next Pro Light" charset="0"/>
              </a:rPr>
            </a:br>
            <a:r>
              <a:rPr lang="de-CH" sz="2800" dirty="0">
                <a:solidFill>
                  <a:srgbClr val="000000"/>
                </a:solidFill>
                <a:latin typeface="Arial Rounded MT Bold" pitchFamily="-123" charset="0"/>
                <a:sym typeface="Frutiger Next Pro Light" charset="0"/>
              </a:rPr>
              <a:t/>
            </a:r>
            <a:br>
              <a:rPr lang="de-CH" sz="2800" dirty="0">
                <a:solidFill>
                  <a:srgbClr val="000000"/>
                </a:solidFill>
                <a:latin typeface="Arial Rounded MT Bold" pitchFamily="-123" charset="0"/>
                <a:sym typeface="Frutiger Next Pro Light" charset="0"/>
              </a:rPr>
            </a:br>
            <a:r>
              <a:rPr lang="de-CH" sz="2400" dirty="0">
                <a:solidFill>
                  <a:srgbClr val="000000"/>
                </a:solidFill>
                <a:latin typeface="Arial Rounded MT Bold" pitchFamily="-123" charset="0"/>
                <a:sym typeface="Frutiger Next Pro Light" charset="0"/>
              </a:rPr>
              <a:t>STH Basel</a:t>
            </a:r>
            <a:br>
              <a:rPr lang="de-CH" sz="2400" dirty="0">
                <a:solidFill>
                  <a:srgbClr val="000000"/>
                </a:solidFill>
                <a:latin typeface="Arial Rounded MT Bold" pitchFamily="-123" charset="0"/>
                <a:sym typeface="Frutiger Next Pro Light" charset="0"/>
              </a:rPr>
            </a:br>
            <a:r>
              <a:rPr lang="de-CH" sz="2400" dirty="0">
                <a:solidFill>
                  <a:srgbClr val="000000"/>
                </a:solidFill>
                <a:latin typeface="Arial Rounded MT Bold" pitchFamily="-123" charset="0"/>
                <a:sym typeface="Frutiger Next Pro Light" charset="0"/>
                <a:hlinkClick r:id="rId2"/>
              </a:rPr>
              <a:t>www.sthbasel.ch</a:t>
            </a:r>
            <a:endParaRPr lang="de-DE" sz="3375" dirty="0">
              <a:sym typeface="Frutiger Next Pro Light" charset="0"/>
            </a:endParaRPr>
          </a:p>
        </p:txBody>
      </p:sp>
      <p:sp>
        <p:nvSpPr>
          <p:cNvPr id="3" name="Foliennummernplatzhalter 2">
            <a:extLst>
              <a:ext uri="{FF2B5EF4-FFF2-40B4-BE49-F238E27FC236}">
                <a16:creationId xmlns="" xmlns:a16="http://schemas.microsoft.com/office/drawing/2014/main" id="{58CB1D30-2F93-B145-890A-1E9281967640}"/>
              </a:ext>
            </a:extLst>
          </p:cNvPr>
          <p:cNvSpPr>
            <a:spLocks noGrp="1"/>
          </p:cNvSpPr>
          <p:nvPr>
            <p:ph type="sldNum" sz="quarter" idx="10"/>
          </p:nvPr>
        </p:nvSpPr>
        <p:spPr/>
        <p:txBody>
          <a:bodyPr/>
          <a:lstStyle/>
          <a:p>
            <a:pPr>
              <a:defRPr/>
            </a:pPr>
            <a:fld id="{E6505E30-05C4-F44A-A255-AF71D6FD3641}" type="slidenum">
              <a:rPr lang="de-CH"/>
              <a:pPr>
                <a:defRPr/>
              </a:pPr>
              <a:t>1</a:t>
            </a:fld>
            <a:endParaRPr lang="de-CH"/>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35A3E16C-FCD6-B840-8E58-EF848C634518}"/>
              </a:ext>
            </a:extLst>
          </p:cNvPr>
          <p:cNvSpPr>
            <a:spLocks noGrp="1" noChangeArrowheads="1"/>
          </p:cNvSpPr>
          <p:nvPr>
            <p:ph type="title"/>
          </p:nvPr>
        </p:nvSpPr>
        <p:spPr>
          <a:xfrm>
            <a:off x="683568" y="115888"/>
            <a:ext cx="7488882" cy="432792"/>
          </a:xfrm>
        </p:spPr>
        <p:txBody>
          <a:bodyPr>
            <a:normAutofit fontScale="90000"/>
          </a:bodyPr>
          <a:lstStyle/>
          <a:p>
            <a:pPr>
              <a:lnSpc>
                <a:spcPts val="2800"/>
              </a:lnSpc>
              <a:spcAft>
                <a:spcPts val="600"/>
              </a:spcAft>
              <a:defRPr/>
            </a:pPr>
            <a:r>
              <a:rPr lang="de-DE" sz="2400" dirty="0">
                <a:sym typeface="Frutiger Next Pro Light" charset="0"/>
              </a:rPr>
              <a:t>Der Heilige Geist als Vermittler</a:t>
            </a:r>
            <a:endParaRPr lang="de-DE" sz="2800" dirty="0">
              <a:sym typeface="Frutiger Next Pro Light" charset="0"/>
            </a:endParaRPr>
          </a:p>
        </p:txBody>
      </p:sp>
      <p:sp>
        <p:nvSpPr>
          <p:cNvPr id="2" name="Inhaltsplatzhalter 1">
            <a:extLst>
              <a:ext uri="{FF2B5EF4-FFF2-40B4-BE49-F238E27FC236}">
                <a16:creationId xmlns="" xmlns:a16="http://schemas.microsoft.com/office/drawing/2014/main" id="{2A9347FB-87C7-E041-B839-C28CA9F84401}"/>
              </a:ext>
            </a:extLst>
          </p:cNvPr>
          <p:cNvSpPr>
            <a:spLocks noGrp="1"/>
          </p:cNvSpPr>
          <p:nvPr>
            <p:ph idx="1"/>
          </p:nvPr>
        </p:nvSpPr>
        <p:spPr>
          <a:xfrm>
            <a:off x="179512" y="692150"/>
            <a:ext cx="8785101" cy="5329138"/>
          </a:xfrm>
        </p:spPr>
        <p:txBody>
          <a:bodyPr>
            <a:normAutofit/>
          </a:bodyPr>
          <a:lstStyle/>
          <a:p>
            <a:pPr marL="380615" indent="-380615">
              <a:lnSpc>
                <a:spcPts val="2980"/>
              </a:lnSpc>
              <a:spcBef>
                <a:spcPts val="1303"/>
              </a:spcBef>
              <a:spcAft>
                <a:spcPts val="1800"/>
              </a:spcAft>
              <a:buFont typeface="Arial" panose="020B0604020202020204" pitchFamily="34" charset="0"/>
              <a:buChar char="•"/>
              <a:defRPr/>
            </a:pPr>
            <a:r>
              <a:rPr lang="de-DE" sz="2400" dirty="0">
                <a:solidFill>
                  <a:srgbClr val="0070C0"/>
                </a:solidFill>
                <a:sym typeface="Frutiger Next Pro Light" charset="0"/>
              </a:rPr>
              <a:t>Gal 4,6</a:t>
            </a:r>
            <a:r>
              <a:rPr lang="de-DE" sz="2400" dirty="0">
                <a:sym typeface="Frutiger Next Pro Light" charset="0"/>
              </a:rPr>
              <a:t>: „Weil ihr aber Söhne seid, </a:t>
            </a:r>
            <a:r>
              <a:rPr lang="de-DE" sz="2400" dirty="0">
                <a:solidFill>
                  <a:srgbClr val="0070C0"/>
                </a:solidFill>
                <a:sym typeface="Frutiger Next Pro Light" charset="0"/>
              </a:rPr>
              <a:t>sandte Gott den Geist seines Sohnes in unsere Herzen, der da ruft: ‚Abba, Vater!‘</a:t>
            </a:r>
            <a:r>
              <a:rPr lang="de-DE" sz="2400" dirty="0">
                <a:sym typeface="Frutiger Next Pro Light" charset="0"/>
              </a:rPr>
              <a:t>“ (vgl. </a:t>
            </a:r>
            <a:r>
              <a:rPr lang="de-DE" sz="2400" dirty="0" err="1">
                <a:solidFill>
                  <a:srgbClr val="0070C0"/>
                </a:solidFill>
                <a:sym typeface="Frutiger Next Pro Light" charset="0"/>
              </a:rPr>
              <a:t>Röm</a:t>
            </a:r>
            <a:r>
              <a:rPr lang="de-DE" sz="2400" dirty="0">
                <a:solidFill>
                  <a:srgbClr val="0070C0"/>
                </a:solidFill>
                <a:sym typeface="Frutiger Next Pro Light" charset="0"/>
              </a:rPr>
              <a:t> 8,15</a:t>
            </a:r>
            <a:r>
              <a:rPr lang="de-DE" sz="2400" dirty="0">
                <a:sym typeface="Frutiger Next Pro Light" charset="0"/>
              </a:rPr>
              <a:t>: „</a:t>
            </a:r>
            <a:r>
              <a:rPr lang="de-DE" sz="2400" dirty="0">
                <a:solidFill>
                  <a:srgbClr val="0070C0"/>
                </a:solidFill>
                <a:sym typeface="Frutiger Next Pro Light" charset="0"/>
              </a:rPr>
              <a:t>den Geist der Sohnschaft</a:t>
            </a:r>
            <a:r>
              <a:rPr lang="de-DE" sz="2400" dirty="0">
                <a:sym typeface="Frutiger Next Pro Light" charset="0"/>
              </a:rPr>
              <a:t>“; </a:t>
            </a:r>
            <a:r>
              <a:rPr lang="de-DE" sz="2400" dirty="0" err="1">
                <a:solidFill>
                  <a:srgbClr val="0070C0"/>
                </a:solidFill>
                <a:sym typeface="Frutiger Next Pro Light" charset="0"/>
              </a:rPr>
              <a:t>Mk</a:t>
            </a:r>
            <a:r>
              <a:rPr lang="de-DE" sz="2400" dirty="0">
                <a:solidFill>
                  <a:srgbClr val="0070C0"/>
                </a:solidFill>
                <a:sym typeface="Frutiger Next Pro Light" charset="0"/>
              </a:rPr>
              <a:t> 14,36</a:t>
            </a:r>
            <a:r>
              <a:rPr lang="de-DE" sz="2400" dirty="0">
                <a:sym typeface="Frutiger Next Pro Light" charset="0"/>
              </a:rPr>
              <a:t>).</a:t>
            </a:r>
          </a:p>
          <a:p>
            <a:pPr marL="380615" indent="-380615">
              <a:lnSpc>
                <a:spcPts val="2980"/>
              </a:lnSpc>
              <a:spcBef>
                <a:spcPts val="1303"/>
              </a:spcBef>
              <a:spcAft>
                <a:spcPts val="1800"/>
              </a:spcAft>
              <a:buFont typeface="Arial" panose="020B0604020202020204" pitchFamily="34" charset="0"/>
              <a:buChar char="•"/>
              <a:defRPr/>
            </a:pPr>
            <a:r>
              <a:rPr lang="de-DE" sz="2400" dirty="0" err="1">
                <a:solidFill>
                  <a:srgbClr val="0070C0"/>
                </a:solidFill>
                <a:sym typeface="Frutiger Next Pro Light" charset="0"/>
              </a:rPr>
              <a:t>Röm</a:t>
            </a:r>
            <a:r>
              <a:rPr lang="de-DE" sz="2400" dirty="0">
                <a:solidFill>
                  <a:srgbClr val="0070C0"/>
                </a:solidFill>
                <a:sym typeface="Frutiger Next Pro Light" charset="0"/>
              </a:rPr>
              <a:t> 8,26-27</a:t>
            </a:r>
            <a:r>
              <a:rPr lang="de-DE" sz="2400" dirty="0">
                <a:sym typeface="Frutiger Next Pro Light" charset="0"/>
              </a:rPr>
              <a:t>: „</a:t>
            </a:r>
            <a:r>
              <a:rPr lang="de-DE" sz="2400" dirty="0">
                <a:solidFill>
                  <a:srgbClr val="0070C0"/>
                </a:solidFill>
                <a:sym typeface="Frutiger Next Pro Light" charset="0"/>
              </a:rPr>
              <a:t>Ebenso aber nimmt auch der Geist sich </a:t>
            </a:r>
            <a:r>
              <a:rPr lang="de-DE" sz="2400" dirty="0" err="1">
                <a:solidFill>
                  <a:srgbClr val="0070C0"/>
                </a:solidFill>
                <a:sym typeface="Frutiger Next Pro Light" charset="0"/>
              </a:rPr>
              <a:t>unse-rer</a:t>
            </a:r>
            <a:r>
              <a:rPr lang="de-DE" sz="2400" dirty="0">
                <a:solidFill>
                  <a:srgbClr val="0070C0"/>
                </a:solidFill>
                <a:sym typeface="Frutiger Next Pro Light" charset="0"/>
              </a:rPr>
              <a:t> Schwachheit an</a:t>
            </a:r>
            <a:r>
              <a:rPr lang="de-DE" sz="2400" dirty="0">
                <a:sym typeface="Frutiger Next Pro Light" charset="0"/>
              </a:rPr>
              <a:t>; denn wir wissen nicht, </a:t>
            </a:r>
            <a:r>
              <a:rPr lang="de-DE" sz="2400" dirty="0">
                <a:solidFill>
                  <a:srgbClr val="0070C0"/>
                </a:solidFill>
                <a:sym typeface="Frutiger Next Pro Light" charset="0"/>
              </a:rPr>
              <a:t>was wir beten sollen, wie es sich gebührt, aber der Geist selbst tritt für [uns] ein (</a:t>
            </a:r>
            <a:r>
              <a:rPr lang="el-GR" sz="2400" dirty="0" err="1">
                <a:solidFill>
                  <a:srgbClr val="0070C0"/>
                </a:solidFill>
              </a:rPr>
              <a:t>ὑπερεντυγχάνει</a:t>
            </a:r>
            <a:r>
              <a:rPr lang="de-DE" sz="2400" dirty="0">
                <a:solidFill>
                  <a:srgbClr val="0070C0"/>
                </a:solidFill>
                <a:sym typeface="Frutiger Next Pro Light" charset="0"/>
              </a:rPr>
              <a:t>) in unaussprechlichen Seufzern</a:t>
            </a:r>
            <a:r>
              <a:rPr lang="de-DE" sz="2400" dirty="0">
                <a:sym typeface="Frutiger Next Pro Light" charset="0"/>
              </a:rPr>
              <a:t>. Und der die Herzen erforscht, weiß, was der Sinn/die Gesinnung des Geistes ist, </a:t>
            </a:r>
            <a:r>
              <a:rPr lang="de-DE" sz="2400" dirty="0">
                <a:solidFill>
                  <a:srgbClr val="0070C0"/>
                </a:solidFill>
                <a:sym typeface="Frutiger Next Pro Light" charset="0"/>
              </a:rPr>
              <a:t>denn Gott gemäß tritt er für Heilige ein</a:t>
            </a:r>
            <a:r>
              <a:rPr lang="de-DE" sz="2400" dirty="0">
                <a:sym typeface="Frutiger Next Pro Light" charset="0"/>
              </a:rPr>
              <a:t>.“ </a:t>
            </a:r>
          </a:p>
          <a:p>
            <a:pPr marL="380615" indent="-380615">
              <a:lnSpc>
                <a:spcPts val="2980"/>
              </a:lnSpc>
              <a:spcBef>
                <a:spcPts val="1303"/>
              </a:spcBef>
              <a:spcAft>
                <a:spcPts val="1800"/>
              </a:spcAft>
              <a:buFont typeface="Arial" panose="020B0604020202020204" pitchFamily="34" charset="0"/>
              <a:buChar char="•"/>
              <a:defRPr/>
            </a:pPr>
            <a:r>
              <a:rPr lang="de-DE" sz="2400" dirty="0">
                <a:solidFill>
                  <a:srgbClr val="0070C0"/>
                </a:solidFill>
                <a:sym typeface="Frutiger Next Pro Light" charset="0"/>
              </a:rPr>
              <a:t>Keine Gebete zum Heiligen Geist </a:t>
            </a:r>
            <a:r>
              <a:rPr lang="de-DE" sz="2400" dirty="0">
                <a:sym typeface="Frutiger Next Pro Light" charset="0"/>
              </a:rPr>
              <a:t>im Neuen Testament (selten zu Jesus als „Herrn“).</a:t>
            </a:r>
            <a:endParaRPr lang="de-DE" sz="2200" dirty="0">
              <a:sym typeface="Frutiger Next Pro Light" charset="0"/>
            </a:endParaRPr>
          </a:p>
        </p:txBody>
      </p:sp>
      <p:sp>
        <p:nvSpPr>
          <p:cNvPr id="3" name="Foliennummernplatzhalter 2">
            <a:extLst>
              <a:ext uri="{FF2B5EF4-FFF2-40B4-BE49-F238E27FC236}">
                <a16:creationId xmlns="" xmlns:a16="http://schemas.microsoft.com/office/drawing/2014/main" id="{3A2BB931-023B-414E-A12E-FA9F9E735FDA}"/>
              </a:ext>
            </a:extLst>
          </p:cNvPr>
          <p:cNvSpPr>
            <a:spLocks noGrp="1"/>
          </p:cNvSpPr>
          <p:nvPr>
            <p:ph type="sldNum" sz="quarter" idx="10"/>
          </p:nvPr>
        </p:nvSpPr>
        <p:spPr/>
        <p:txBody>
          <a:bodyPr/>
          <a:lstStyle/>
          <a:p>
            <a:pPr>
              <a:defRPr/>
            </a:pPr>
            <a:fld id="{46FCD89C-FDD2-324A-86D6-A265F2530F5F}" type="slidenum">
              <a:rPr lang="de-CH"/>
              <a:pPr>
                <a:defRPr/>
              </a:pPr>
              <a:t>10</a:t>
            </a:fld>
            <a:endParaRPr lang="de-CH"/>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613872DC-6205-E54B-9646-5D954C8CDD90}"/>
              </a:ext>
            </a:extLst>
          </p:cNvPr>
          <p:cNvSpPr>
            <a:spLocks noGrp="1" noChangeArrowheads="1"/>
          </p:cNvSpPr>
          <p:nvPr>
            <p:ph type="title"/>
          </p:nvPr>
        </p:nvSpPr>
        <p:spPr>
          <a:xfrm>
            <a:off x="468313" y="115888"/>
            <a:ext cx="7704137" cy="288925"/>
          </a:xfrm>
        </p:spPr>
        <p:txBody>
          <a:bodyPr>
            <a:normAutofit fontScale="90000"/>
          </a:bodyPr>
          <a:lstStyle/>
          <a:p>
            <a:pPr>
              <a:lnSpc>
                <a:spcPts val="2800"/>
              </a:lnSpc>
              <a:spcAft>
                <a:spcPts val="600"/>
              </a:spcAft>
              <a:defRPr/>
            </a:pPr>
            <a:endParaRPr lang="de-DE" sz="2800" dirty="0">
              <a:sym typeface="Frutiger Next Pro Light" charset="0"/>
            </a:endParaRPr>
          </a:p>
        </p:txBody>
      </p:sp>
      <p:sp>
        <p:nvSpPr>
          <p:cNvPr id="2" name="Inhaltsplatzhalter 1">
            <a:extLst>
              <a:ext uri="{FF2B5EF4-FFF2-40B4-BE49-F238E27FC236}">
                <a16:creationId xmlns="" xmlns:a16="http://schemas.microsoft.com/office/drawing/2014/main" id="{55493E53-AE0D-6447-871D-F5E69C575F32}"/>
              </a:ext>
            </a:extLst>
          </p:cNvPr>
          <p:cNvSpPr>
            <a:spLocks noGrp="1"/>
          </p:cNvSpPr>
          <p:nvPr>
            <p:ph idx="1"/>
          </p:nvPr>
        </p:nvSpPr>
        <p:spPr>
          <a:xfrm>
            <a:off x="468313" y="476250"/>
            <a:ext cx="8496300" cy="5832475"/>
          </a:xfrm>
        </p:spPr>
        <p:txBody>
          <a:bodyPr>
            <a:normAutofit/>
          </a:bodyPr>
          <a:lstStyle/>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0" indent="0" algn="ctr">
              <a:spcBef>
                <a:spcPts val="703"/>
              </a:spcBef>
              <a:buFont typeface="Arial" charset="0"/>
              <a:buNone/>
              <a:defRPr/>
            </a:pPr>
            <a:r>
              <a:rPr lang="de-DE" sz="3600" dirty="0">
                <a:sym typeface="Frutiger Next Pro Light" charset="0"/>
              </a:rPr>
              <a:t>Jesu Gebetsleben</a:t>
            </a:r>
          </a:p>
        </p:txBody>
      </p:sp>
      <p:sp>
        <p:nvSpPr>
          <p:cNvPr id="3" name="Foliennummernplatzhalter 2">
            <a:extLst>
              <a:ext uri="{FF2B5EF4-FFF2-40B4-BE49-F238E27FC236}">
                <a16:creationId xmlns="" xmlns:a16="http://schemas.microsoft.com/office/drawing/2014/main" id="{21C4E69C-E3B9-0A49-A01D-3E4E093653B2}"/>
              </a:ext>
            </a:extLst>
          </p:cNvPr>
          <p:cNvSpPr>
            <a:spLocks noGrp="1"/>
          </p:cNvSpPr>
          <p:nvPr>
            <p:ph type="sldNum" sz="quarter" idx="10"/>
          </p:nvPr>
        </p:nvSpPr>
        <p:spPr/>
        <p:txBody>
          <a:bodyPr/>
          <a:lstStyle/>
          <a:p>
            <a:pPr>
              <a:defRPr/>
            </a:pPr>
            <a:fld id="{01819C2D-551C-BF4E-AB21-F5F4F93DE111}" type="slidenum">
              <a:rPr lang="de-CH"/>
              <a:pPr>
                <a:defRPr/>
              </a:pPr>
              <a:t>11</a:t>
            </a:fld>
            <a:endParaRPr lang="de-CH"/>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7EBD6142-668D-D544-B3EC-FB17C10C7297}"/>
              </a:ext>
            </a:extLst>
          </p:cNvPr>
          <p:cNvSpPr>
            <a:spLocks noGrp="1" noChangeArrowheads="1"/>
          </p:cNvSpPr>
          <p:nvPr>
            <p:ph type="title"/>
          </p:nvPr>
        </p:nvSpPr>
        <p:spPr>
          <a:xfrm>
            <a:off x="468313" y="115888"/>
            <a:ext cx="7704137" cy="288925"/>
          </a:xfrm>
        </p:spPr>
        <p:txBody>
          <a:bodyPr>
            <a:normAutofit fontScale="90000"/>
          </a:bodyPr>
          <a:lstStyle/>
          <a:p>
            <a:pPr>
              <a:lnSpc>
                <a:spcPts val="2800"/>
              </a:lnSpc>
              <a:spcAft>
                <a:spcPts val="600"/>
              </a:spcAft>
              <a:defRPr/>
            </a:pPr>
            <a:r>
              <a:rPr lang="de-DE" sz="2400" dirty="0">
                <a:sym typeface="Frutiger Next Pro Light" charset="0"/>
              </a:rPr>
              <a:t>Jesu Gebetsleben (Auswahl an Bibelstellen)</a:t>
            </a:r>
            <a:endParaRPr lang="de-DE" sz="2800" dirty="0">
              <a:sym typeface="Frutiger Next Pro Light" charset="0"/>
            </a:endParaRPr>
          </a:p>
        </p:txBody>
      </p:sp>
      <p:sp>
        <p:nvSpPr>
          <p:cNvPr id="2" name="Inhaltsplatzhalter 1">
            <a:extLst>
              <a:ext uri="{FF2B5EF4-FFF2-40B4-BE49-F238E27FC236}">
                <a16:creationId xmlns="" xmlns:a16="http://schemas.microsoft.com/office/drawing/2014/main" id="{6BAAF399-991A-1342-9DCC-14501F8AFD88}"/>
              </a:ext>
            </a:extLst>
          </p:cNvPr>
          <p:cNvSpPr>
            <a:spLocks noGrp="1" noChangeArrowheads="1"/>
          </p:cNvSpPr>
          <p:nvPr>
            <p:ph idx="1"/>
          </p:nvPr>
        </p:nvSpPr>
        <p:spPr>
          <a:xfrm>
            <a:off x="107504" y="620713"/>
            <a:ext cx="8928546" cy="5400575"/>
          </a:xfrm>
        </p:spPr>
        <p:txBody>
          <a:bodyPr/>
          <a:lstStyle/>
          <a:p>
            <a:pPr marL="235413" indent="-235413">
              <a:lnSpc>
                <a:spcPts val="2000"/>
              </a:lnSpc>
              <a:spcBef>
                <a:spcPts val="600"/>
              </a:spcBef>
              <a:spcAft>
                <a:spcPts val="500"/>
              </a:spcAft>
              <a:buFont typeface="Arial" panose="020B0604020202020204" pitchFamily="34" charset="0"/>
              <a:buChar char="•"/>
            </a:pPr>
            <a:r>
              <a:rPr lang="de-DE" altLang="de-DE" sz="1600" dirty="0"/>
              <a:t>„Es geschah aber, als das ganze Volk getauft wurde </a:t>
            </a:r>
            <a:r>
              <a:rPr lang="de-DE" altLang="de-DE" sz="1600" dirty="0">
                <a:solidFill>
                  <a:srgbClr val="0070C0"/>
                </a:solidFill>
              </a:rPr>
              <a:t>und Jesus getauft war und betete</a:t>
            </a:r>
            <a:r>
              <a:rPr lang="de-DE" altLang="de-DE" sz="1600" dirty="0"/>
              <a:t>, dass der Himmel aufgetan wurde“ (</a:t>
            </a:r>
            <a:r>
              <a:rPr lang="de-DE" altLang="de-DE" sz="1600" dirty="0" err="1"/>
              <a:t>Lk</a:t>
            </a:r>
            <a:r>
              <a:rPr lang="de-DE" altLang="de-DE" sz="1600" dirty="0"/>
              <a:t> 3,21).</a:t>
            </a:r>
          </a:p>
          <a:p>
            <a:pPr marL="235413" indent="-235413">
              <a:lnSpc>
                <a:spcPts val="2000"/>
              </a:lnSpc>
              <a:spcBef>
                <a:spcPts val="600"/>
              </a:spcBef>
              <a:spcAft>
                <a:spcPts val="500"/>
              </a:spcAft>
              <a:buFont typeface="Arial" panose="020B0604020202020204" pitchFamily="34" charset="0"/>
              <a:buChar char="•"/>
            </a:pPr>
            <a:r>
              <a:rPr lang="de-DE" altLang="de-DE" sz="1600" dirty="0"/>
              <a:t>„Er aber zog sich zurück und </a:t>
            </a:r>
            <a:r>
              <a:rPr lang="de-DE" altLang="de-DE" sz="1600" dirty="0">
                <a:solidFill>
                  <a:srgbClr val="0070C0"/>
                </a:solidFill>
              </a:rPr>
              <a:t>war in einsamen Gegenden und betete</a:t>
            </a:r>
            <a:r>
              <a:rPr lang="de-DE" altLang="de-DE" sz="1600" dirty="0"/>
              <a:t>“ (</a:t>
            </a:r>
            <a:r>
              <a:rPr lang="de-DE" altLang="de-DE" sz="1600" dirty="0" err="1"/>
              <a:t>Lk</a:t>
            </a:r>
            <a:r>
              <a:rPr lang="de-DE" altLang="de-DE" sz="1600" dirty="0"/>
              <a:t> 5,16).</a:t>
            </a:r>
          </a:p>
          <a:p>
            <a:pPr marL="235413" indent="-235413">
              <a:lnSpc>
                <a:spcPts val="2000"/>
              </a:lnSpc>
              <a:spcBef>
                <a:spcPts val="600"/>
              </a:spcBef>
              <a:spcAft>
                <a:spcPts val="500"/>
              </a:spcAft>
              <a:buFont typeface="Arial" panose="020B0604020202020204" pitchFamily="34" charset="0"/>
              <a:buChar char="•"/>
            </a:pPr>
            <a:r>
              <a:rPr lang="de-DE" altLang="de-DE" sz="1600" dirty="0"/>
              <a:t>„Und es geschah in diesen Tagen, </a:t>
            </a:r>
            <a:r>
              <a:rPr lang="de-DE" altLang="de-DE" sz="1600" dirty="0">
                <a:solidFill>
                  <a:srgbClr val="0070C0"/>
                </a:solidFill>
              </a:rPr>
              <a:t>dass er auf den Berg hinausging, um zu beten; und er verbrachte die Nacht im Gebet zu Gott</a:t>
            </a:r>
            <a:r>
              <a:rPr lang="de-DE" altLang="de-DE" sz="1600" dirty="0"/>
              <a:t>“ (</a:t>
            </a:r>
            <a:r>
              <a:rPr lang="de-DE" altLang="de-DE" sz="1600" dirty="0" err="1"/>
              <a:t>Lk</a:t>
            </a:r>
            <a:r>
              <a:rPr lang="de-DE" altLang="de-DE" sz="1600" dirty="0"/>
              <a:t> 6,12).</a:t>
            </a:r>
          </a:p>
          <a:p>
            <a:pPr marL="235413" indent="-235413">
              <a:lnSpc>
                <a:spcPts val="2000"/>
              </a:lnSpc>
              <a:spcBef>
                <a:spcPts val="600"/>
              </a:spcBef>
              <a:spcAft>
                <a:spcPts val="500"/>
              </a:spcAft>
              <a:buFont typeface="Arial" panose="020B0604020202020204" pitchFamily="34" charset="0"/>
              <a:buChar char="•"/>
            </a:pPr>
            <a:r>
              <a:rPr lang="de-DE" altLang="de-DE" sz="1600" dirty="0"/>
              <a:t>„Und es geschah, </a:t>
            </a:r>
            <a:r>
              <a:rPr lang="de-DE" altLang="de-DE" sz="1600" dirty="0">
                <a:solidFill>
                  <a:srgbClr val="0070C0"/>
                </a:solidFill>
              </a:rPr>
              <a:t>als er für sich allein betete</a:t>
            </a:r>
            <a:r>
              <a:rPr lang="de-DE" altLang="de-DE" sz="1600" dirty="0"/>
              <a:t>, waren die Jünger bei ihm …“ (</a:t>
            </a:r>
            <a:r>
              <a:rPr lang="de-DE" altLang="de-DE" sz="1600" dirty="0" err="1"/>
              <a:t>Lk</a:t>
            </a:r>
            <a:r>
              <a:rPr lang="de-DE" altLang="de-DE" sz="1600" dirty="0"/>
              <a:t> 9,18).</a:t>
            </a:r>
          </a:p>
          <a:p>
            <a:pPr marL="235413" indent="-235413">
              <a:lnSpc>
                <a:spcPts val="2000"/>
              </a:lnSpc>
              <a:spcBef>
                <a:spcPts val="600"/>
              </a:spcBef>
              <a:spcAft>
                <a:spcPts val="500"/>
              </a:spcAft>
              <a:buFont typeface="Arial" panose="020B0604020202020204" pitchFamily="34" charset="0"/>
              <a:buChar char="•"/>
            </a:pPr>
            <a:r>
              <a:rPr lang="de-DE" altLang="de-DE" sz="1600" dirty="0"/>
              <a:t>„Es geschah aber etwa acht Tage nach diesen Worten, dass er Petrus und Johannes und Jakobus mitnahm </a:t>
            </a:r>
            <a:r>
              <a:rPr lang="de-DE" altLang="de-DE" sz="1600" dirty="0">
                <a:solidFill>
                  <a:srgbClr val="0070C0"/>
                </a:solidFill>
              </a:rPr>
              <a:t>und auf den Berg stieg, um zu beten. Und als er betete</a:t>
            </a:r>
            <a:r>
              <a:rPr lang="de-DE" altLang="de-DE" sz="1600" dirty="0"/>
              <a:t>, veränderte sich das Aussehen seines Angesichts, und sein Gewand wurde weiß, strahlend.“ (</a:t>
            </a:r>
            <a:r>
              <a:rPr lang="de-DE" altLang="de-DE" sz="1600" dirty="0" err="1"/>
              <a:t>Lk</a:t>
            </a:r>
            <a:r>
              <a:rPr lang="de-DE" altLang="de-DE" sz="1600" dirty="0"/>
              <a:t> 9,28-29).</a:t>
            </a:r>
          </a:p>
          <a:p>
            <a:pPr marL="235413" indent="-235413">
              <a:lnSpc>
                <a:spcPts val="2000"/>
              </a:lnSpc>
              <a:spcBef>
                <a:spcPts val="600"/>
              </a:spcBef>
              <a:spcAft>
                <a:spcPts val="500"/>
              </a:spcAft>
              <a:buFont typeface="Arial" panose="020B0604020202020204" pitchFamily="34" charset="0"/>
              <a:buChar char="•"/>
            </a:pPr>
            <a:r>
              <a:rPr lang="de-DE" altLang="de-DE" sz="1600" dirty="0"/>
              <a:t>„Und es geschah, </a:t>
            </a:r>
            <a:r>
              <a:rPr lang="de-DE" altLang="de-DE" sz="1600" dirty="0">
                <a:solidFill>
                  <a:srgbClr val="0070C0"/>
                </a:solidFill>
              </a:rPr>
              <a:t>als er an einem Ort war und betete</a:t>
            </a:r>
            <a:r>
              <a:rPr lang="de-DE" altLang="de-DE" sz="1600" dirty="0"/>
              <a:t>, da sprach, als er aufhörte, einer seiner Jünger zu ihm: ‚Herr, </a:t>
            </a:r>
            <a:r>
              <a:rPr lang="de-DE" altLang="de-DE" sz="1600" dirty="0">
                <a:solidFill>
                  <a:srgbClr val="0070C0"/>
                </a:solidFill>
              </a:rPr>
              <a:t>lehre uns beten</a:t>
            </a:r>
            <a:r>
              <a:rPr lang="de-DE" altLang="de-DE" sz="1600" dirty="0"/>
              <a:t>, wie auch Johannes seine Jünger lehrte!‘ …“ (</a:t>
            </a:r>
            <a:r>
              <a:rPr lang="de-DE" altLang="de-DE" sz="1600" dirty="0" err="1"/>
              <a:t>Lk</a:t>
            </a:r>
            <a:r>
              <a:rPr lang="de-DE" altLang="de-DE" sz="1600" dirty="0"/>
              <a:t> 11,1-2).</a:t>
            </a:r>
          </a:p>
          <a:p>
            <a:pPr marL="235413" indent="-235413">
              <a:lnSpc>
                <a:spcPts val="2000"/>
              </a:lnSpc>
              <a:spcBef>
                <a:spcPts val="600"/>
              </a:spcBef>
              <a:spcAft>
                <a:spcPts val="500"/>
              </a:spcAft>
              <a:buFont typeface="Arial" panose="020B0604020202020204" pitchFamily="34" charset="0"/>
              <a:buChar char="•"/>
            </a:pPr>
            <a:r>
              <a:rPr lang="de-DE" altLang="de-DE" sz="1600" dirty="0"/>
              <a:t>„Und er zog sich ungefähr einen Steinwurf weit von ihnen zurück </a:t>
            </a:r>
            <a:r>
              <a:rPr lang="de-DE" altLang="de-DE" sz="1600" dirty="0">
                <a:solidFill>
                  <a:srgbClr val="0070C0"/>
                </a:solidFill>
              </a:rPr>
              <a:t>und kniete nieder, betete</a:t>
            </a:r>
            <a:r>
              <a:rPr lang="de-DE" altLang="de-DE" sz="1600" dirty="0"/>
              <a:t> … </a:t>
            </a:r>
            <a:r>
              <a:rPr lang="de-DE" altLang="de-DE" sz="1600" dirty="0">
                <a:solidFill>
                  <a:srgbClr val="0070C0"/>
                </a:solidFill>
              </a:rPr>
              <a:t>Und als er in ringendem Kampf war, betete er heftiger …</a:t>
            </a:r>
            <a:r>
              <a:rPr lang="de-DE" altLang="de-DE" sz="1600" dirty="0"/>
              <a:t>“ (</a:t>
            </a:r>
            <a:r>
              <a:rPr lang="de-DE" altLang="de-DE" sz="1600" dirty="0" err="1"/>
              <a:t>Lk</a:t>
            </a:r>
            <a:r>
              <a:rPr lang="de-DE" altLang="de-DE" sz="1600" dirty="0"/>
              <a:t> 22,41.44; vgl. </a:t>
            </a:r>
            <a:r>
              <a:rPr lang="de-DE" altLang="de-DE" sz="1600" dirty="0" err="1">
                <a:solidFill>
                  <a:srgbClr val="0070C0"/>
                </a:solidFill>
              </a:rPr>
              <a:t>Mt</a:t>
            </a:r>
            <a:r>
              <a:rPr lang="de-DE" altLang="de-DE" sz="1600" dirty="0">
                <a:solidFill>
                  <a:srgbClr val="0070C0"/>
                </a:solidFill>
              </a:rPr>
              <a:t> 26,42</a:t>
            </a:r>
            <a:r>
              <a:rPr lang="de-DE" altLang="de-DE" sz="1600" dirty="0"/>
              <a:t>: „… </a:t>
            </a:r>
            <a:r>
              <a:rPr lang="de-DE" altLang="de-DE" sz="1600" dirty="0">
                <a:solidFill>
                  <a:srgbClr val="0070C0"/>
                </a:solidFill>
              </a:rPr>
              <a:t>so geschehe dein Wille</a:t>
            </a:r>
            <a:r>
              <a:rPr lang="de-DE" altLang="de-DE" sz="1600" dirty="0"/>
              <a:t>“).</a:t>
            </a:r>
          </a:p>
          <a:p>
            <a:pPr marL="235413" indent="-235413">
              <a:lnSpc>
                <a:spcPts val="2000"/>
              </a:lnSpc>
              <a:spcBef>
                <a:spcPts val="600"/>
              </a:spcBef>
              <a:spcAft>
                <a:spcPts val="500"/>
              </a:spcAft>
              <a:buFont typeface="Arial" panose="020B0604020202020204" pitchFamily="34" charset="0"/>
              <a:buChar char="•"/>
            </a:pPr>
            <a:r>
              <a:rPr lang="de-DE" altLang="de-DE" sz="1600" dirty="0"/>
              <a:t>Vgl. </a:t>
            </a:r>
            <a:r>
              <a:rPr lang="de-DE" altLang="de-DE" sz="1600" dirty="0" err="1">
                <a:solidFill>
                  <a:srgbClr val="0070C0"/>
                </a:solidFill>
              </a:rPr>
              <a:t>Hebr</a:t>
            </a:r>
            <a:r>
              <a:rPr lang="de-DE" altLang="de-DE" sz="1600" dirty="0">
                <a:solidFill>
                  <a:srgbClr val="0070C0"/>
                </a:solidFill>
              </a:rPr>
              <a:t> 5,7</a:t>
            </a:r>
            <a:r>
              <a:rPr lang="de-DE" altLang="de-DE" sz="1600" dirty="0"/>
              <a:t>: „Der hat in den Tagen seines Fleisches </a:t>
            </a:r>
            <a:r>
              <a:rPr lang="de-DE" altLang="de-DE" sz="1600" dirty="0">
                <a:solidFill>
                  <a:srgbClr val="0070C0"/>
                </a:solidFill>
              </a:rPr>
              <a:t>sowohl Bitten als  Flehen [um Schutz] (</a:t>
            </a:r>
            <a:r>
              <a:rPr lang="el-GR" sz="1600" dirty="0" err="1">
                <a:solidFill>
                  <a:srgbClr val="0070C0"/>
                </a:solidFill>
              </a:rPr>
              <a:t>δεήσεις</a:t>
            </a:r>
            <a:r>
              <a:rPr lang="el-GR" sz="1600" dirty="0">
                <a:solidFill>
                  <a:srgbClr val="0070C0"/>
                </a:solidFill>
              </a:rPr>
              <a:t> τε </a:t>
            </a:r>
            <a:r>
              <a:rPr lang="el-GR" sz="1600" dirty="0" err="1">
                <a:solidFill>
                  <a:srgbClr val="0070C0"/>
                </a:solidFill>
              </a:rPr>
              <a:t>καὶ</a:t>
            </a:r>
            <a:r>
              <a:rPr lang="el-GR" sz="1600" dirty="0">
                <a:solidFill>
                  <a:srgbClr val="0070C0"/>
                </a:solidFill>
              </a:rPr>
              <a:t> </a:t>
            </a:r>
            <a:r>
              <a:rPr lang="el-GR" sz="1600" dirty="0" err="1">
                <a:solidFill>
                  <a:srgbClr val="0070C0"/>
                </a:solidFill>
              </a:rPr>
              <a:t>ἱκετηρίας</a:t>
            </a:r>
            <a:r>
              <a:rPr lang="de-DE" altLang="de-DE" sz="1600" dirty="0">
                <a:solidFill>
                  <a:srgbClr val="0070C0"/>
                </a:solidFill>
              </a:rPr>
              <a:t>) mit starkem Rufen (Geschrei) und Tränen dem dargebracht, der ihn aus dem Tod erretten kann,</a:t>
            </a:r>
            <a:r>
              <a:rPr lang="de-DE" altLang="de-DE" sz="1600" dirty="0"/>
              <a:t> </a:t>
            </a:r>
            <a:r>
              <a:rPr lang="de-DE" altLang="de-DE" sz="1600" dirty="0">
                <a:solidFill>
                  <a:srgbClr val="0070C0"/>
                </a:solidFill>
              </a:rPr>
              <a:t>und ist um seiner Gottesfurcht willen erhört worden </a:t>
            </a:r>
            <a:r>
              <a:rPr lang="de-DE" altLang="de-DE" sz="1600" dirty="0"/>
              <a:t>…“</a:t>
            </a:r>
          </a:p>
        </p:txBody>
      </p:sp>
      <p:sp>
        <p:nvSpPr>
          <p:cNvPr id="3" name="Foliennummernplatzhalter 2">
            <a:extLst>
              <a:ext uri="{FF2B5EF4-FFF2-40B4-BE49-F238E27FC236}">
                <a16:creationId xmlns="" xmlns:a16="http://schemas.microsoft.com/office/drawing/2014/main" id="{3227BF45-8FD3-D24F-80AD-002C51249999}"/>
              </a:ext>
            </a:extLst>
          </p:cNvPr>
          <p:cNvSpPr>
            <a:spLocks noGrp="1"/>
          </p:cNvSpPr>
          <p:nvPr>
            <p:ph type="sldNum" sz="quarter" idx="10"/>
          </p:nvPr>
        </p:nvSpPr>
        <p:spPr/>
        <p:txBody>
          <a:bodyPr/>
          <a:lstStyle/>
          <a:p>
            <a:pPr>
              <a:defRPr/>
            </a:pPr>
            <a:fld id="{A17367E5-9BD2-2E43-869E-322D3614F362}" type="slidenum">
              <a:rPr lang="de-CH"/>
              <a:pPr>
                <a:defRPr/>
              </a:pPr>
              <a:t>12</a:t>
            </a:fld>
            <a:endParaRPr lang="de-CH"/>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A41C31C6-7A9D-204C-BB43-91EE3F08ACE6}"/>
              </a:ext>
            </a:extLst>
          </p:cNvPr>
          <p:cNvSpPr>
            <a:spLocks noGrp="1" noChangeArrowheads="1"/>
          </p:cNvSpPr>
          <p:nvPr>
            <p:ph type="title"/>
          </p:nvPr>
        </p:nvSpPr>
        <p:spPr>
          <a:xfrm>
            <a:off x="468313" y="115888"/>
            <a:ext cx="7704137" cy="288925"/>
          </a:xfrm>
        </p:spPr>
        <p:txBody>
          <a:bodyPr>
            <a:normAutofit fontScale="90000"/>
          </a:bodyPr>
          <a:lstStyle/>
          <a:p>
            <a:pPr>
              <a:lnSpc>
                <a:spcPts val="2800"/>
              </a:lnSpc>
              <a:spcAft>
                <a:spcPts val="600"/>
              </a:spcAft>
              <a:defRPr/>
            </a:pPr>
            <a:endParaRPr lang="de-DE" sz="2800" dirty="0">
              <a:sym typeface="Frutiger Next Pro Light" charset="0"/>
            </a:endParaRPr>
          </a:p>
        </p:txBody>
      </p:sp>
      <p:sp>
        <p:nvSpPr>
          <p:cNvPr id="2" name="Inhaltsplatzhalter 1">
            <a:extLst>
              <a:ext uri="{FF2B5EF4-FFF2-40B4-BE49-F238E27FC236}">
                <a16:creationId xmlns="" xmlns:a16="http://schemas.microsoft.com/office/drawing/2014/main" id="{17FF6B36-87C6-F84B-A259-C3C697A840CB}"/>
              </a:ext>
            </a:extLst>
          </p:cNvPr>
          <p:cNvSpPr>
            <a:spLocks noGrp="1"/>
          </p:cNvSpPr>
          <p:nvPr>
            <p:ph idx="1"/>
          </p:nvPr>
        </p:nvSpPr>
        <p:spPr>
          <a:xfrm>
            <a:off x="468313" y="476250"/>
            <a:ext cx="8496300" cy="5832475"/>
          </a:xfrm>
        </p:spPr>
        <p:txBody>
          <a:bodyPr>
            <a:normAutofit/>
          </a:bodyPr>
          <a:lstStyle/>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0" indent="0" algn="ctr">
              <a:spcBef>
                <a:spcPts val="703"/>
              </a:spcBef>
              <a:buFont typeface="Arial" charset="0"/>
              <a:buNone/>
              <a:defRPr/>
            </a:pPr>
            <a:r>
              <a:rPr lang="de-DE" sz="3600" dirty="0">
                <a:sym typeface="Frutiger Next Pro Light" charset="0"/>
              </a:rPr>
              <a:t> Das „Vater Unser“ (</a:t>
            </a:r>
            <a:r>
              <a:rPr lang="de-DE" sz="3600" dirty="0" err="1">
                <a:sym typeface="Frutiger Next Pro Light" charset="0"/>
              </a:rPr>
              <a:t>Mt</a:t>
            </a:r>
            <a:r>
              <a:rPr lang="de-DE" sz="3600" dirty="0">
                <a:sym typeface="Frutiger Next Pro Light" charset="0"/>
              </a:rPr>
              <a:t> 6,9-13)</a:t>
            </a:r>
          </a:p>
        </p:txBody>
      </p:sp>
      <p:sp>
        <p:nvSpPr>
          <p:cNvPr id="3" name="Foliennummernplatzhalter 2">
            <a:extLst>
              <a:ext uri="{FF2B5EF4-FFF2-40B4-BE49-F238E27FC236}">
                <a16:creationId xmlns="" xmlns:a16="http://schemas.microsoft.com/office/drawing/2014/main" id="{2D786665-0F18-2143-B4F0-BB7488DA9456}"/>
              </a:ext>
            </a:extLst>
          </p:cNvPr>
          <p:cNvSpPr>
            <a:spLocks noGrp="1"/>
          </p:cNvSpPr>
          <p:nvPr>
            <p:ph type="sldNum" sz="quarter" idx="10"/>
          </p:nvPr>
        </p:nvSpPr>
        <p:spPr/>
        <p:txBody>
          <a:bodyPr/>
          <a:lstStyle/>
          <a:p>
            <a:pPr>
              <a:defRPr/>
            </a:pPr>
            <a:fld id="{A2C36650-DD6F-D247-A989-2F6DB9A46494}" type="slidenum">
              <a:rPr lang="de-CH"/>
              <a:pPr>
                <a:defRPr/>
              </a:pPr>
              <a:t>13</a:t>
            </a:fld>
            <a:endParaRPr lang="de-CH"/>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A361CBDF-0C80-8C48-A369-E695AB0C611C}"/>
              </a:ext>
            </a:extLst>
          </p:cNvPr>
          <p:cNvSpPr>
            <a:spLocks noGrp="1" noChangeArrowheads="1"/>
          </p:cNvSpPr>
          <p:nvPr>
            <p:ph type="title"/>
          </p:nvPr>
        </p:nvSpPr>
        <p:spPr>
          <a:xfrm>
            <a:off x="683568" y="115888"/>
            <a:ext cx="7488882" cy="504825"/>
          </a:xfrm>
        </p:spPr>
        <p:txBody>
          <a:bodyPr>
            <a:normAutofit/>
          </a:bodyPr>
          <a:lstStyle/>
          <a:p>
            <a:pPr>
              <a:lnSpc>
                <a:spcPts val="2800"/>
              </a:lnSpc>
              <a:spcAft>
                <a:spcPts val="600"/>
              </a:spcAft>
              <a:defRPr/>
            </a:pPr>
            <a:r>
              <a:rPr lang="de-DE" sz="2800" dirty="0">
                <a:sym typeface="Frutiger Next Pro Light" charset="0"/>
              </a:rPr>
              <a:t>„Vater Unser“</a:t>
            </a:r>
          </a:p>
        </p:txBody>
      </p:sp>
      <p:sp>
        <p:nvSpPr>
          <p:cNvPr id="2" name="Inhaltsplatzhalter 1">
            <a:extLst>
              <a:ext uri="{FF2B5EF4-FFF2-40B4-BE49-F238E27FC236}">
                <a16:creationId xmlns="" xmlns:a16="http://schemas.microsoft.com/office/drawing/2014/main" id="{AA840F83-6CAD-8741-9EE3-D86F9CF2AC3C}"/>
              </a:ext>
            </a:extLst>
          </p:cNvPr>
          <p:cNvSpPr>
            <a:spLocks noGrp="1"/>
          </p:cNvSpPr>
          <p:nvPr>
            <p:ph idx="1"/>
          </p:nvPr>
        </p:nvSpPr>
        <p:spPr>
          <a:xfrm>
            <a:off x="107504" y="620713"/>
            <a:ext cx="8928992" cy="5400576"/>
          </a:xfrm>
        </p:spPr>
        <p:txBody>
          <a:bodyPr>
            <a:normAutofit fontScale="92500"/>
          </a:bodyPr>
          <a:lstStyle/>
          <a:p>
            <a:pPr marL="380615" indent="-380615">
              <a:lnSpc>
                <a:spcPts val="2740"/>
              </a:lnSpc>
              <a:spcBef>
                <a:spcPts val="703"/>
              </a:spcBef>
              <a:spcAft>
                <a:spcPts val="600"/>
              </a:spcAft>
              <a:buFont typeface="Arial" panose="020B0604020202020204" pitchFamily="34" charset="0"/>
              <a:buChar char="•"/>
              <a:defRPr/>
            </a:pPr>
            <a:r>
              <a:rPr lang="de-DE" sz="2300" dirty="0" err="1">
                <a:solidFill>
                  <a:srgbClr val="0070C0"/>
                </a:solidFill>
                <a:sym typeface="Frutiger Next Pro Light" charset="0"/>
              </a:rPr>
              <a:t>Mt</a:t>
            </a:r>
            <a:r>
              <a:rPr lang="de-DE" sz="2300" dirty="0">
                <a:solidFill>
                  <a:srgbClr val="0070C0"/>
                </a:solidFill>
                <a:sym typeface="Frutiger Next Pro Light" charset="0"/>
              </a:rPr>
              <a:t> 9,9-13</a:t>
            </a:r>
            <a:r>
              <a:rPr lang="de-DE" sz="2300" dirty="0">
                <a:sym typeface="Frutiger Next Pro Light" charset="0"/>
              </a:rPr>
              <a:t>: „Betet ihr nun so: ‚</a:t>
            </a:r>
            <a:r>
              <a:rPr lang="de-DE" sz="2300" dirty="0">
                <a:solidFill>
                  <a:srgbClr val="0070C0"/>
                </a:solidFill>
                <a:sym typeface="Frutiger Next Pro Light" charset="0"/>
              </a:rPr>
              <a:t>Unser Vater, der [du] im Himmel [bist] (</a:t>
            </a:r>
            <a:r>
              <a:rPr lang="de-DE" sz="2300" dirty="0" err="1">
                <a:solidFill>
                  <a:srgbClr val="0070C0"/>
                </a:solidFill>
                <a:sym typeface="Frutiger Next Pro Light" charset="0"/>
              </a:rPr>
              <a:t>Πάτερ</a:t>
            </a:r>
            <a:r>
              <a:rPr lang="de-DE" sz="2300" dirty="0">
                <a:solidFill>
                  <a:srgbClr val="0070C0"/>
                </a:solidFill>
                <a:sym typeface="Frutiger Next Pro Light" charset="0"/>
              </a:rPr>
              <a:t> </a:t>
            </a:r>
            <a:r>
              <a:rPr lang="de-DE" sz="2300" dirty="0" err="1">
                <a:solidFill>
                  <a:srgbClr val="0070C0"/>
                </a:solidFill>
                <a:sym typeface="Frutiger Next Pro Light" charset="0"/>
              </a:rPr>
              <a:t>ἡμῶν</a:t>
            </a:r>
            <a:r>
              <a:rPr lang="de-DE" sz="2300" dirty="0">
                <a:solidFill>
                  <a:srgbClr val="0070C0"/>
                </a:solidFill>
                <a:sym typeface="Frutiger Next Pro Light" charset="0"/>
              </a:rPr>
              <a:t> </a:t>
            </a:r>
            <a:r>
              <a:rPr lang="de-DE" sz="2300" dirty="0" err="1">
                <a:solidFill>
                  <a:srgbClr val="0070C0"/>
                </a:solidFill>
                <a:sym typeface="Frutiger Next Pro Light" charset="0"/>
              </a:rPr>
              <a:t>ὁ</a:t>
            </a:r>
            <a:r>
              <a:rPr lang="de-DE" sz="2300" dirty="0">
                <a:solidFill>
                  <a:srgbClr val="0070C0"/>
                </a:solidFill>
                <a:sym typeface="Frutiger Next Pro Light" charset="0"/>
              </a:rPr>
              <a:t> </a:t>
            </a:r>
            <a:r>
              <a:rPr lang="de-DE" sz="2300" dirty="0" err="1">
                <a:solidFill>
                  <a:srgbClr val="0070C0"/>
                </a:solidFill>
                <a:sym typeface="Frutiger Next Pro Light" charset="0"/>
              </a:rPr>
              <a:t>ἐν</a:t>
            </a:r>
            <a:r>
              <a:rPr lang="de-DE" sz="2300" dirty="0">
                <a:solidFill>
                  <a:srgbClr val="0070C0"/>
                </a:solidFill>
                <a:sym typeface="Frutiger Next Pro Light" charset="0"/>
              </a:rPr>
              <a:t> </a:t>
            </a:r>
            <a:r>
              <a:rPr lang="de-DE" sz="2300" dirty="0" err="1">
                <a:solidFill>
                  <a:srgbClr val="0070C0"/>
                </a:solidFill>
                <a:sym typeface="Frutiger Next Pro Light" charset="0"/>
              </a:rPr>
              <a:t>τοῖς</a:t>
            </a:r>
            <a:r>
              <a:rPr lang="de-DE" sz="2300" dirty="0">
                <a:solidFill>
                  <a:srgbClr val="0070C0"/>
                </a:solidFill>
                <a:sym typeface="Frutiger Next Pro Light" charset="0"/>
              </a:rPr>
              <a:t> </a:t>
            </a:r>
            <a:r>
              <a:rPr lang="de-DE" sz="2300" dirty="0" err="1">
                <a:solidFill>
                  <a:srgbClr val="0070C0"/>
                </a:solidFill>
                <a:sym typeface="Frutiger Next Pro Light" charset="0"/>
              </a:rPr>
              <a:t>οὐρ</a:t>
            </a:r>
            <a:r>
              <a:rPr lang="de-DE" sz="2300" dirty="0">
                <a:solidFill>
                  <a:srgbClr val="0070C0"/>
                </a:solidFill>
                <a:sym typeface="Frutiger Next Pro Light" charset="0"/>
              </a:rPr>
              <a:t>α</a:t>
            </a:r>
            <a:r>
              <a:rPr lang="de-DE" sz="2300" dirty="0" err="1">
                <a:solidFill>
                  <a:srgbClr val="0070C0"/>
                </a:solidFill>
                <a:sym typeface="Frutiger Next Pro Light" charset="0"/>
              </a:rPr>
              <a:t>νοῖς</a:t>
            </a:r>
            <a:r>
              <a:rPr lang="de-DE" sz="2300" dirty="0">
                <a:solidFill>
                  <a:srgbClr val="0070C0"/>
                </a:solidFill>
                <a:sym typeface="Frutiger Next Pro Light" charset="0"/>
              </a:rPr>
              <a:t> = </a:t>
            </a:r>
            <a:r>
              <a:rPr lang="he-IL" sz="2300" dirty="0" err="1">
                <a:solidFill>
                  <a:srgbClr val="0070C0"/>
                </a:solidFill>
                <a:sym typeface="Frutiger Next Pro Light" charset="0"/>
              </a:rPr>
              <a:t>אָבִינוּ</a:t>
            </a:r>
            <a:r>
              <a:rPr lang="he-IL" sz="2300" dirty="0">
                <a:solidFill>
                  <a:srgbClr val="0070C0"/>
                </a:solidFill>
                <a:sym typeface="Frutiger Next Pro Light" charset="0"/>
              </a:rPr>
              <a:t> </a:t>
            </a:r>
            <a:r>
              <a:rPr lang="he-IL" sz="2300" dirty="0" err="1">
                <a:solidFill>
                  <a:srgbClr val="0070C0"/>
                </a:solidFill>
                <a:sym typeface="Frutiger Next Pro Light" charset="0"/>
              </a:rPr>
              <a:t>שֶׁבַּשָּׁמַיִם</a:t>
            </a:r>
            <a:r>
              <a:rPr lang="de-DE" sz="2300" dirty="0">
                <a:solidFill>
                  <a:srgbClr val="0070C0"/>
                </a:solidFill>
                <a:sym typeface="Frutiger Next Pro Light" charset="0"/>
              </a:rPr>
              <a:t>)</a:t>
            </a:r>
            <a:r>
              <a:rPr lang="de-DE" sz="2300" dirty="0">
                <a:sym typeface="Frutiger Next Pro Light" charset="0"/>
              </a:rPr>
              <a:t>, geheiligt werde dein Name; es komme deine Königsherrschaft; es geschehe dein Wille, wie im Himmel, so auch auf Erden. Unser tägliches Brot gib uns heute; und vergib uns unsere Schulden, wie auch wir unseren Schuldnern vergeben; und führe uns nicht in Versuchung, sondern errette uns von dem Bösen. Denn dein ist die Königsherrschaft und die Kraft und die Herrlichkeit ins Ewigkeit. Amen.</a:t>
            </a:r>
            <a:r>
              <a:rPr lang="de-CH" altLang="de-DE" sz="2400" dirty="0"/>
              <a:t>‘</a:t>
            </a:r>
            <a:r>
              <a:rPr lang="de-DE" sz="2300" dirty="0">
                <a:sym typeface="Frutiger Next Pro Light" charset="0"/>
              </a:rPr>
              <a:t>“ </a:t>
            </a:r>
          </a:p>
          <a:p>
            <a:pPr marL="857250" lvl="1" indent="-457200">
              <a:lnSpc>
                <a:spcPts val="2740"/>
              </a:lnSpc>
              <a:spcBef>
                <a:spcPts val="703"/>
              </a:spcBef>
              <a:spcAft>
                <a:spcPts val="600"/>
              </a:spcAft>
              <a:buFont typeface="+mj-lt"/>
              <a:buAutoNum type="arabicPeriod"/>
              <a:defRPr/>
            </a:pPr>
            <a:r>
              <a:rPr lang="de-DE" sz="2300" dirty="0">
                <a:sym typeface="Frutiger Next Pro Light" charset="0"/>
              </a:rPr>
              <a:t>Bitten um Gottes Sache.</a:t>
            </a:r>
          </a:p>
          <a:p>
            <a:pPr marL="857250" lvl="1" indent="-457200">
              <a:lnSpc>
                <a:spcPts val="2740"/>
              </a:lnSpc>
              <a:spcBef>
                <a:spcPts val="703"/>
              </a:spcBef>
              <a:spcAft>
                <a:spcPts val="600"/>
              </a:spcAft>
              <a:buFont typeface="+mj-lt"/>
              <a:buAutoNum type="arabicPeriod"/>
              <a:defRPr/>
            </a:pPr>
            <a:r>
              <a:rPr lang="de-DE" sz="2300" dirty="0">
                <a:sym typeface="Frutiger Next Pro Light" charset="0"/>
              </a:rPr>
              <a:t>Bitten um persönliche Existenz.</a:t>
            </a:r>
          </a:p>
          <a:p>
            <a:pPr marL="857250" lvl="1" indent="-457200">
              <a:lnSpc>
                <a:spcPts val="2740"/>
              </a:lnSpc>
              <a:spcBef>
                <a:spcPts val="703"/>
              </a:spcBef>
              <a:spcAft>
                <a:spcPts val="600"/>
              </a:spcAft>
              <a:buFont typeface="+mj-lt"/>
              <a:buAutoNum type="arabicPeriod"/>
              <a:defRPr/>
            </a:pPr>
            <a:r>
              <a:rPr lang="de-DE" sz="2300" dirty="0">
                <a:sym typeface="Frutiger Next Pro Light" charset="0"/>
              </a:rPr>
              <a:t>Bitten um das „geistliche“ Leben (Vergebung, Bewahrung vor/in Versuchung).</a:t>
            </a:r>
          </a:p>
          <a:p>
            <a:pPr marL="857250" lvl="1" indent="-457200">
              <a:lnSpc>
                <a:spcPts val="2740"/>
              </a:lnSpc>
              <a:spcBef>
                <a:spcPts val="703"/>
              </a:spcBef>
              <a:spcAft>
                <a:spcPts val="600"/>
              </a:spcAft>
              <a:buFont typeface="+mj-lt"/>
              <a:buAutoNum type="arabicPeriod"/>
              <a:defRPr/>
            </a:pPr>
            <a:r>
              <a:rPr lang="de-DE" sz="2300" dirty="0">
                <a:sym typeface="Frutiger Next Pro Light" charset="0"/>
              </a:rPr>
              <a:t>Schlussdoxologie (vgl. auch </a:t>
            </a:r>
            <a:r>
              <a:rPr lang="de-DE" sz="2300" dirty="0" err="1">
                <a:sym typeface="Frutiger Next Pro Light" charset="0"/>
              </a:rPr>
              <a:t>Didache</a:t>
            </a:r>
            <a:r>
              <a:rPr lang="de-DE" sz="2300" dirty="0">
                <a:sym typeface="Frutiger Next Pro Light" charset="0"/>
              </a:rPr>
              <a:t> 8,2).</a:t>
            </a:r>
          </a:p>
          <a:p>
            <a:pPr marL="380615" indent="-380615">
              <a:spcBef>
                <a:spcPts val="703"/>
              </a:spcBef>
              <a:buFont typeface="Arial" charset="0"/>
              <a:buNone/>
              <a:defRPr/>
            </a:pPr>
            <a:endParaRPr lang="de-DE" sz="2200" dirty="0">
              <a:sym typeface="Frutiger Next Pro Light" charset="0"/>
            </a:endParaRPr>
          </a:p>
        </p:txBody>
      </p:sp>
      <p:sp>
        <p:nvSpPr>
          <p:cNvPr id="3" name="Foliennummernplatzhalter 2">
            <a:extLst>
              <a:ext uri="{FF2B5EF4-FFF2-40B4-BE49-F238E27FC236}">
                <a16:creationId xmlns="" xmlns:a16="http://schemas.microsoft.com/office/drawing/2014/main" id="{07753897-B8B6-AE4A-9E3C-7E75129FCAA5}"/>
              </a:ext>
            </a:extLst>
          </p:cNvPr>
          <p:cNvSpPr>
            <a:spLocks noGrp="1"/>
          </p:cNvSpPr>
          <p:nvPr>
            <p:ph type="sldNum" sz="quarter" idx="10"/>
          </p:nvPr>
        </p:nvSpPr>
        <p:spPr/>
        <p:txBody>
          <a:bodyPr/>
          <a:lstStyle/>
          <a:p>
            <a:pPr>
              <a:defRPr/>
            </a:pPr>
            <a:fld id="{5302CCC2-37D7-0547-8A92-4948AAF015FE}" type="slidenum">
              <a:rPr lang="de-CH"/>
              <a:pPr>
                <a:defRPr/>
              </a:pPr>
              <a:t>14</a:t>
            </a:fld>
            <a:endParaRPr lang="de-CH"/>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D9A3BE3F-5DCA-6548-B3AB-125D1FC8D011}"/>
              </a:ext>
            </a:extLst>
          </p:cNvPr>
          <p:cNvSpPr>
            <a:spLocks noGrp="1" noChangeArrowheads="1"/>
          </p:cNvSpPr>
          <p:nvPr>
            <p:ph type="title"/>
          </p:nvPr>
        </p:nvSpPr>
        <p:spPr>
          <a:xfrm>
            <a:off x="683568" y="115888"/>
            <a:ext cx="7488882" cy="504825"/>
          </a:xfrm>
        </p:spPr>
        <p:txBody>
          <a:bodyPr>
            <a:normAutofit/>
          </a:bodyPr>
          <a:lstStyle/>
          <a:p>
            <a:pPr>
              <a:lnSpc>
                <a:spcPts val="2800"/>
              </a:lnSpc>
              <a:spcAft>
                <a:spcPts val="600"/>
              </a:spcAft>
              <a:defRPr/>
            </a:pPr>
            <a:r>
              <a:rPr lang="de-DE" sz="2800" dirty="0">
                <a:sym typeface="Frutiger Next Pro Light" charset="0"/>
              </a:rPr>
              <a:t>„Vater Unser“</a:t>
            </a:r>
          </a:p>
        </p:txBody>
      </p:sp>
      <p:sp>
        <p:nvSpPr>
          <p:cNvPr id="2" name="Inhaltsplatzhalter 1">
            <a:extLst>
              <a:ext uri="{FF2B5EF4-FFF2-40B4-BE49-F238E27FC236}">
                <a16:creationId xmlns="" xmlns:a16="http://schemas.microsoft.com/office/drawing/2014/main" id="{AB171AD5-C758-3A4A-A147-64DED7F35900}"/>
              </a:ext>
            </a:extLst>
          </p:cNvPr>
          <p:cNvSpPr>
            <a:spLocks noGrp="1"/>
          </p:cNvSpPr>
          <p:nvPr>
            <p:ph idx="1"/>
          </p:nvPr>
        </p:nvSpPr>
        <p:spPr>
          <a:xfrm>
            <a:off x="323850" y="620713"/>
            <a:ext cx="8820150" cy="5329237"/>
          </a:xfrm>
        </p:spPr>
        <p:txBody>
          <a:bodyPr>
            <a:normAutofit fontScale="85000" lnSpcReduction="10000"/>
          </a:bodyPr>
          <a:lstStyle/>
          <a:p>
            <a:pPr marL="380615" indent="-380615">
              <a:lnSpc>
                <a:spcPts val="2620"/>
              </a:lnSpc>
              <a:spcBef>
                <a:spcPts val="600"/>
              </a:spcBef>
              <a:spcAft>
                <a:spcPts val="600"/>
              </a:spcAft>
              <a:buFont typeface="Arial" panose="020B0604020202020204" pitchFamily="34" charset="0"/>
              <a:buChar char="•"/>
              <a:defRPr/>
            </a:pPr>
            <a:r>
              <a:rPr lang="de-DE" sz="2400" dirty="0">
                <a:solidFill>
                  <a:srgbClr val="0070C0"/>
                </a:solidFill>
                <a:sym typeface="Frutiger Next Pro Light" charset="0"/>
              </a:rPr>
              <a:t>„Unser Vater, der im Himmel …“ </a:t>
            </a:r>
            <a:r>
              <a:rPr lang="de-DE" sz="2400" dirty="0">
                <a:sym typeface="Frutiger Next Pro Light" charset="0"/>
              </a:rPr>
              <a:t>(bei Matthäus und z. B. in der Mischna).</a:t>
            </a:r>
            <a:endParaRPr lang="de-DE" sz="2400" dirty="0">
              <a:solidFill>
                <a:srgbClr val="0070C0"/>
              </a:solidFill>
              <a:sym typeface="Frutiger Next Pro Light" charset="0"/>
            </a:endParaRPr>
          </a:p>
          <a:p>
            <a:pPr marL="380615" indent="-380615">
              <a:lnSpc>
                <a:spcPts val="2620"/>
              </a:lnSpc>
              <a:spcBef>
                <a:spcPts val="600"/>
              </a:spcBef>
              <a:spcAft>
                <a:spcPts val="600"/>
              </a:spcAft>
              <a:buFont typeface="Arial" panose="020B0604020202020204" pitchFamily="34" charset="0"/>
              <a:buChar char="•"/>
              <a:defRPr/>
            </a:pPr>
            <a:r>
              <a:rPr lang="de-DE" sz="2400" dirty="0">
                <a:solidFill>
                  <a:srgbClr val="0070C0"/>
                </a:solidFill>
                <a:sym typeface="Frutiger Next Pro Light" charset="0"/>
              </a:rPr>
              <a:t>„Geheiligt werde dein Name </a:t>
            </a:r>
            <a:r>
              <a:rPr lang="de-DE" sz="2400" dirty="0">
                <a:sym typeface="Frutiger Next Pro Light" charset="0"/>
              </a:rPr>
              <a:t>…“ (vgl. </a:t>
            </a:r>
            <a:r>
              <a:rPr lang="de-DE" sz="2400" dirty="0">
                <a:solidFill>
                  <a:srgbClr val="0070C0"/>
                </a:solidFill>
                <a:sym typeface="Frutiger Next Pro Light" charset="0"/>
              </a:rPr>
              <a:t>Lev 22,32</a:t>
            </a:r>
            <a:r>
              <a:rPr lang="de-DE" sz="2400" dirty="0">
                <a:sym typeface="Frutiger Next Pro Light" charset="0"/>
              </a:rPr>
              <a:t>: „Und </a:t>
            </a:r>
            <a:r>
              <a:rPr lang="de-DE" sz="2400" dirty="0">
                <a:solidFill>
                  <a:srgbClr val="0070C0"/>
                </a:solidFill>
                <a:sym typeface="Frutiger Next Pro Light" charset="0"/>
              </a:rPr>
              <a:t>ihr sollt meinen heiligen Namen nicht entweihen, damit ich geheiligt werde in der Mitte der Söhne Israel</a:t>
            </a:r>
            <a:r>
              <a:rPr lang="de-DE" sz="2400" dirty="0">
                <a:sym typeface="Frutiger Next Pro Light" charset="0"/>
              </a:rPr>
              <a:t>. Ich bin Jahwe, der euch heiligt …“). </a:t>
            </a:r>
          </a:p>
          <a:p>
            <a:pPr marL="380615" indent="-380615">
              <a:lnSpc>
                <a:spcPts val="2620"/>
              </a:lnSpc>
              <a:spcBef>
                <a:spcPts val="600"/>
              </a:spcBef>
              <a:spcAft>
                <a:spcPts val="600"/>
              </a:spcAft>
              <a:buFont typeface="Arial" panose="020B0604020202020204" pitchFamily="34" charset="0"/>
              <a:buChar char="•"/>
              <a:defRPr/>
            </a:pPr>
            <a:r>
              <a:rPr lang="de-DE" sz="2400" dirty="0">
                <a:solidFill>
                  <a:srgbClr val="0070C0"/>
                </a:solidFill>
                <a:sym typeface="Frutiger Next Pro Light" charset="0"/>
              </a:rPr>
              <a:t>„Es komme deine Königsherrschaft </a:t>
            </a:r>
            <a:r>
              <a:rPr lang="de-DE" sz="2400" dirty="0">
                <a:sym typeface="Frutiger Next Pro Light" charset="0"/>
              </a:rPr>
              <a:t>…“ (vgl. </a:t>
            </a:r>
            <a:r>
              <a:rPr lang="de-DE" sz="2400" dirty="0" err="1">
                <a:sym typeface="Frutiger Next Pro Light" charset="0"/>
              </a:rPr>
              <a:t>Mt</a:t>
            </a:r>
            <a:r>
              <a:rPr lang="de-DE" sz="2400" dirty="0">
                <a:sym typeface="Frutiger Next Pro Light" charset="0"/>
              </a:rPr>
              <a:t> 6,33).</a:t>
            </a:r>
          </a:p>
          <a:p>
            <a:pPr marL="380615" indent="-380615">
              <a:lnSpc>
                <a:spcPts val="2620"/>
              </a:lnSpc>
              <a:spcBef>
                <a:spcPts val="600"/>
              </a:spcBef>
              <a:spcAft>
                <a:spcPts val="600"/>
              </a:spcAft>
              <a:buFont typeface="Arial" panose="020B0604020202020204" pitchFamily="34" charset="0"/>
              <a:buChar char="•"/>
              <a:defRPr/>
            </a:pPr>
            <a:r>
              <a:rPr lang="de-DE" sz="2400" dirty="0">
                <a:solidFill>
                  <a:srgbClr val="0070C0"/>
                </a:solidFill>
                <a:sym typeface="Frutiger Next Pro Light" charset="0"/>
              </a:rPr>
              <a:t>„Es geschehe dein Wille </a:t>
            </a:r>
            <a:r>
              <a:rPr lang="de-DE" sz="2400" dirty="0">
                <a:sym typeface="Frutiger Next Pro Light" charset="0"/>
              </a:rPr>
              <a:t>…“ (vgl. </a:t>
            </a:r>
            <a:r>
              <a:rPr lang="de-DE" sz="2400" dirty="0" err="1">
                <a:sym typeface="Frutiger Next Pro Light" charset="0"/>
              </a:rPr>
              <a:t>Mt</a:t>
            </a:r>
            <a:r>
              <a:rPr lang="de-DE" sz="2400" dirty="0">
                <a:sym typeface="Frutiger Next Pro Light" charset="0"/>
              </a:rPr>
              <a:t> 26,39; </a:t>
            </a:r>
            <a:r>
              <a:rPr lang="de-DE" sz="2400" dirty="0" err="1">
                <a:sym typeface="Frutiger Next Pro Light" charset="0"/>
              </a:rPr>
              <a:t>Hebr</a:t>
            </a:r>
            <a:r>
              <a:rPr lang="de-DE" sz="2400" dirty="0">
                <a:sym typeface="Frutiger Next Pro Light" charset="0"/>
              </a:rPr>
              <a:t> 10,7ff.).</a:t>
            </a:r>
          </a:p>
          <a:p>
            <a:pPr marL="380615" indent="-380615">
              <a:lnSpc>
                <a:spcPts val="2620"/>
              </a:lnSpc>
              <a:spcBef>
                <a:spcPts val="600"/>
              </a:spcBef>
              <a:spcAft>
                <a:spcPts val="600"/>
              </a:spcAft>
              <a:buFont typeface="Arial" panose="020B0604020202020204" pitchFamily="34" charset="0"/>
              <a:buChar char="•"/>
              <a:defRPr/>
            </a:pPr>
            <a:r>
              <a:rPr lang="de-DE" sz="2400" dirty="0">
                <a:sym typeface="Frutiger Next Pro Light" charset="0"/>
              </a:rPr>
              <a:t>„Unser </a:t>
            </a:r>
            <a:r>
              <a:rPr lang="de-DE" sz="2300" dirty="0">
                <a:solidFill>
                  <a:srgbClr val="0070C0"/>
                </a:solidFill>
                <a:sym typeface="Frutiger Next Pro Light" charset="0"/>
              </a:rPr>
              <a:t>tägliches </a:t>
            </a:r>
            <a:r>
              <a:rPr lang="de-DE" sz="2400" dirty="0">
                <a:solidFill>
                  <a:srgbClr val="0070C0"/>
                </a:solidFill>
                <a:sym typeface="Frutiger Next Pro Light" charset="0"/>
              </a:rPr>
              <a:t>Brot (… </a:t>
            </a:r>
            <a:r>
              <a:rPr lang="el-GR" sz="2400" dirty="0" err="1">
                <a:solidFill>
                  <a:srgbClr val="0070C0"/>
                </a:solidFill>
              </a:rPr>
              <a:t>τὸν</a:t>
            </a:r>
            <a:r>
              <a:rPr lang="el-GR" sz="2400" dirty="0">
                <a:solidFill>
                  <a:srgbClr val="0070C0"/>
                </a:solidFill>
              </a:rPr>
              <a:t> </a:t>
            </a:r>
            <a:r>
              <a:rPr lang="el-GR" sz="2400" dirty="0" err="1">
                <a:solidFill>
                  <a:srgbClr val="0070C0"/>
                </a:solidFill>
              </a:rPr>
              <a:t>ἐπιούσιον</a:t>
            </a:r>
            <a:r>
              <a:rPr lang="de-DE" sz="2400" dirty="0">
                <a:solidFill>
                  <a:srgbClr val="0070C0"/>
                </a:solidFill>
                <a:sym typeface="Frutiger Next Pro Light" charset="0"/>
              </a:rPr>
              <a:t>) </a:t>
            </a:r>
            <a:r>
              <a:rPr lang="de-DE" sz="2400" dirty="0">
                <a:sym typeface="Frutiger Next Pro Light" charset="0"/>
              </a:rPr>
              <a:t>gib </a:t>
            </a:r>
            <a:r>
              <a:rPr lang="de-DE" sz="2300" dirty="0">
                <a:sym typeface="Frutiger Next Pro Light" charset="0"/>
              </a:rPr>
              <a:t>uns heute …“</a:t>
            </a:r>
          </a:p>
          <a:p>
            <a:pPr marL="633600" lvl="1" indent="-248400">
              <a:lnSpc>
                <a:spcPts val="2620"/>
              </a:lnSpc>
              <a:spcBef>
                <a:spcPts val="600"/>
              </a:spcBef>
              <a:spcAft>
                <a:spcPts val="600"/>
              </a:spcAft>
              <a:buFont typeface="Frutiger Next Pro Light" charset="0"/>
              <a:buChar char="-"/>
              <a:defRPr/>
            </a:pPr>
            <a:r>
              <a:rPr lang="de-DE" sz="2300" dirty="0" err="1">
                <a:solidFill>
                  <a:srgbClr val="0070C0"/>
                </a:solidFill>
              </a:rPr>
              <a:t>ἐ</a:t>
            </a:r>
            <a:r>
              <a:rPr lang="de-DE" sz="2300" dirty="0">
                <a:solidFill>
                  <a:srgbClr val="0070C0"/>
                </a:solidFill>
              </a:rPr>
              <a:t>π</a:t>
            </a:r>
            <a:r>
              <a:rPr lang="de-DE" sz="2300" dirty="0" err="1">
                <a:solidFill>
                  <a:srgbClr val="0070C0"/>
                </a:solidFill>
              </a:rPr>
              <a:t>ι-ούσιος</a:t>
            </a:r>
            <a:r>
              <a:rPr lang="de-DE" sz="2300" dirty="0">
                <a:sym typeface="Frutiger Next Pro Light" charset="0"/>
              </a:rPr>
              <a:t>: abgeleitet von </a:t>
            </a:r>
            <a:r>
              <a:rPr lang="de-CH" sz="2300" dirty="0" err="1"/>
              <a:t>ἔ</a:t>
            </a:r>
            <a:r>
              <a:rPr lang="de-CH" sz="2300" dirty="0"/>
              <a:t>π-</a:t>
            </a:r>
            <a:r>
              <a:rPr lang="de-CH" sz="2300" dirty="0" err="1"/>
              <a:t>ειμι</a:t>
            </a:r>
            <a:r>
              <a:rPr lang="de-CH" sz="2300" dirty="0"/>
              <a:t> = </a:t>
            </a:r>
            <a:r>
              <a:rPr lang="de-DE" sz="2300" dirty="0">
                <a:sym typeface="Frutiger Next Pro Light" charset="0"/>
              </a:rPr>
              <a:t>„vorstehen; nachfolgen“ </a:t>
            </a:r>
            <a:r>
              <a:rPr lang="de-CH" sz="2300" dirty="0"/>
              <a:t>bzw. </a:t>
            </a:r>
            <a:r>
              <a:rPr lang="de-DE" sz="2300" dirty="0" err="1"/>
              <a:t>ἐ</a:t>
            </a:r>
            <a:r>
              <a:rPr lang="de-DE" sz="2300" dirty="0"/>
              <a:t>π-</a:t>
            </a:r>
            <a:r>
              <a:rPr lang="de-DE" sz="2300" dirty="0" err="1"/>
              <a:t>εἰμί</a:t>
            </a:r>
            <a:r>
              <a:rPr lang="de-CH" sz="2300" dirty="0"/>
              <a:t> </a:t>
            </a:r>
            <a:r>
              <a:rPr lang="de-DE" sz="2300" dirty="0">
                <a:sym typeface="Frutiger Next Pro Light" charset="0"/>
              </a:rPr>
              <a:t>= „dabei sein“ (im „Hebräerevangelium“: </a:t>
            </a:r>
            <a:r>
              <a:rPr lang="he-IL" sz="2300" dirty="0">
                <a:solidFill>
                  <a:srgbClr val="0070C0"/>
                </a:solidFill>
              </a:rPr>
              <a:t>מָחָר</a:t>
            </a:r>
            <a:r>
              <a:rPr lang="de-DE" sz="2300" dirty="0">
                <a:sym typeface="Frutiger Next Pro Light" charset="0"/>
              </a:rPr>
              <a:t> = „morgen“; vgl. </a:t>
            </a:r>
            <a:r>
              <a:rPr lang="de-DE" sz="2300" dirty="0" err="1">
                <a:solidFill>
                  <a:srgbClr val="0070C0"/>
                </a:solidFill>
                <a:sym typeface="Frutiger Next Pro Light" charset="0"/>
              </a:rPr>
              <a:t>Mt</a:t>
            </a:r>
            <a:r>
              <a:rPr lang="de-DE" sz="2300" dirty="0">
                <a:solidFill>
                  <a:srgbClr val="0070C0"/>
                </a:solidFill>
                <a:sym typeface="Frutiger Next Pro Light" charset="0"/>
              </a:rPr>
              <a:t> 6,34</a:t>
            </a:r>
            <a:r>
              <a:rPr lang="de-DE" sz="2300" dirty="0">
                <a:sym typeface="Frutiger Next Pro Light" charset="0"/>
              </a:rPr>
              <a:t>).</a:t>
            </a:r>
          </a:p>
          <a:p>
            <a:pPr marL="633600" lvl="1" indent="-248400">
              <a:lnSpc>
                <a:spcPts val="2620"/>
              </a:lnSpc>
              <a:spcBef>
                <a:spcPts val="600"/>
              </a:spcBef>
              <a:spcAft>
                <a:spcPts val="600"/>
              </a:spcAft>
              <a:buFont typeface="Frutiger Next Pro Light" charset="0"/>
              <a:buChar char="-"/>
              <a:defRPr/>
            </a:pPr>
            <a:r>
              <a:rPr lang="de-DE" sz="2300" dirty="0">
                <a:solidFill>
                  <a:srgbClr val="0070C0"/>
                </a:solidFill>
                <a:sym typeface="Frutiger Next Pro Light" charset="0"/>
              </a:rPr>
              <a:t>Übersetzungen in den lateinischen Handschriften</a:t>
            </a:r>
            <a:r>
              <a:rPr lang="de-DE" sz="2300" dirty="0">
                <a:sym typeface="Frutiger Next Pro Light" charset="0"/>
              </a:rPr>
              <a:t>: </a:t>
            </a:r>
            <a:r>
              <a:rPr lang="de-DE" sz="2300" dirty="0" err="1">
                <a:sym typeface="Frutiger Next Pro Light" charset="0"/>
              </a:rPr>
              <a:t>cottidianum</a:t>
            </a:r>
            <a:r>
              <a:rPr lang="de-DE" sz="2400" dirty="0">
                <a:sym typeface="Frutiger Next Pro Light" charset="0"/>
              </a:rPr>
              <a:t>; </a:t>
            </a:r>
            <a:r>
              <a:rPr lang="de-DE" sz="2400" i="1" dirty="0">
                <a:sym typeface="Frutiger Next Pro Light" charset="0"/>
              </a:rPr>
              <a:t>supersubstantialem</a:t>
            </a:r>
            <a:r>
              <a:rPr lang="de-DE" sz="2400" dirty="0">
                <a:sym typeface="Frutiger Next Pro Light" charset="0"/>
              </a:rPr>
              <a:t>; </a:t>
            </a:r>
            <a:r>
              <a:rPr lang="de-DE" sz="2400" i="1" dirty="0" err="1">
                <a:sym typeface="Frutiger Next Pro Light" charset="0"/>
              </a:rPr>
              <a:t>perpetuum</a:t>
            </a:r>
            <a:r>
              <a:rPr lang="de-DE" sz="2400" dirty="0">
                <a:sym typeface="Frutiger Next Pro Light" charset="0"/>
              </a:rPr>
              <a:t>; </a:t>
            </a:r>
            <a:r>
              <a:rPr lang="de-DE" sz="2400" i="1" dirty="0" err="1">
                <a:sym typeface="Frutiger Next Pro Light" charset="0"/>
              </a:rPr>
              <a:t>necessarium</a:t>
            </a:r>
            <a:r>
              <a:rPr lang="de-DE" sz="2400" dirty="0">
                <a:sym typeface="Frutiger Next Pro Light" charset="0"/>
              </a:rPr>
              <a:t>; </a:t>
            </a:r>
            <a:r>
              <a:rPr lang="de-DE" sz="2400" i="1" dirty="0" err="1">
                <a:sym typeface="Frutiger Next Pro Light" charset="0"/>
              </a:rPr>
              <a:t>venientem</a:t>
            </a:r>
            <a:r>
              <a:rPr lang="de-DE" sz="2400" dirty="0">
                <a:sym typeface="Frutiger Next Pro Light" charset="0"/>
              </a:rPr>
              <a:t>; </a:t>
            </a:r>
            <a:r>
              <a:rPr lang="de-DE" sz="2400" i="1" dirty="0" err="1">
                <a:sym typeface="Frutiger Next Pro Light" charset="0"/>
              </a:rPr>
              <a:t>crastinum</a:t>
            </a:r>
            <a:r>
              <a:rPr lang="de-DE" sz="2400" dirty="0">
                <a:sym typeface="Frutiger Next Pro Light" charset="0"/>
              </a:rPr>
              <a:t>.</a:t>
            </a:r>
          </a:p>
          <a:p>
            <a:pPr marL="380615" indent="-380615">
              <a:lnSpc>
                <a:spcPts val="2620"/>
              </a:lnSpc>
              <a:spcBef>
                <a:spcPts val="600"/>
              </a:spcBef>
              <a:spcAft>
                <a:spcPts val="600"/>
              </a:spcAft>
              <a:buFont typeface="Arial" panose="020B0604020202020204" pitchFamily="34" charset="0"/>
              <a:buChar char="•"/>
              <a:defRPr/>
            </a:pPr>
            <a:r>
              <a:rPr lang="de-DE" sz="2400" dirty="0">
                <a:sym typeface="Frutiger Next Pro Light" charset="0"/>
              </a:rPr>
              <a:t>„Und </a:t>
            </a:r>
            <a:r>
              <a:rPr lang="de-DE" sz="2400" dirty="0">
                <a:solidFill>
                  <a:srgbClr val="0070C0"/>
                </a:solidFill>
                <a:sym typeface="Frutiger Next Pro Light" charset="0"/>
              </a:rPr>
              <a:t>vergib uns unsere Schulden </a:t>
            </a:r>
            <a:r>
              <a:rPr lang="de-DE" sz="2400" dirty="0">
                <a:sym typeface="Frutiger Next Pro Light" charset="0"/>
              </a:rPr>
              <a:t>…“ (vgl. </a:t>
            </a:r>
            <a:r>
              <a:rPr lang="de-DE" sz="2400" dirty="0" err="1">
                <a:sym typeface="Frutiger Next Pro Light" charset="0"/>
              </a:rPr>
              <a:t>Mt</a:t>
            </a:r>
            <a:r>
              <a:rPr lang="de-DE" sz="2400" dirty="0">
                <a:sym typeface="Frutiger Next Pro Light" charset="0"/>
              </a:rPr>
              <a:t> 6,14f.).</a:t>
            </a:r>
          </a:p>
        </p:txBody>
      </p:sp>
      <p:sp>
        <p:nvSpPr>
          <p:cNvPr id="3" name="Foliennummernplatzhalter 2">
            <a:extLst>
              <a:ext uri="{FF2B5EF4-FFF2-40B4-BE49-F238E27FC236}">
                <a16:creationId xmlns="" xmlns:a16="http://schemas.microsoft.com/office/drawing/2014/main" id="{7DBCCFB2-B00E-BA4D-88E7-570C69C76C7A}"/>
              </a:ext>
            </a:extLst>
          </p:cNvPr>
          <p:cNvSpPr>
            <a:spLocks noGrp="1"/>
          </p:cNvSpPr>
          <p:nvPr>
            <p:ph type="sldNum" sz="quarter" idx="10"/>
          </p:nvPr>
        </p:nvSpPr>
        <p:spPr/>
        <p:txBody>
          <a:bodyPr/>
          <a:lstStyle/>
          <a:p>
            <a:pPr>
              <a:defRPr/>
            </a:pPr>
            <a:fld id="{50141AAA-FD24-754F-A97C-9376CFCF2069}" type="slidenum">
              <a:rPr lang="de-CH"/>
              <a:pPr>
                <a:defRPr/>
              </a:pPr>
              <a:t>15</a:t>
            </a:fld>
            <a:endParaRPr lang="de-CH"/>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154BBFA5-07BA-384B-8DF1-A432B3ED67BA}"/>
              </a:ext>
            </a:extLst>
          </p:cNvPr>
          <p:cNvSpPr>
            <a:spLocks noGrp="1" noChangeArrowheads="1"/>
          </p:cNvSpPr>
          <p:nvPr>
            <p:ph type="title"/>
          </p:nvPr>
        </p:nvSpPr>
        <p:spPr>
          <a:xfrm>
            <a:off x="755576" y="115888"/>
            <a:ext cx="7416874" cy="504825"/>
          </a:xfrm>
        </p:spPr>
        <p:txBody>
          <a:bodyPr>
            <a:normAutofit/>
          </a:bodyPr>
          <a:lstStyle/>
          <a:p>
            <a:pPr>
              <a:lnSpc>
                <a:spcPts val="2800"/>
              </a:lnSpc>
              <a:spcAft>
                <a:spcPts val="600"/>
              </a:spcAft>
              <a:defRPr/>
            </a:pPr>
            <a:r>
              <a:rPr lang="de-DE" sz="2800" dirty="0">
                <a:sym typeface="Frutiger Next Pro Light" charset="0"/>
              </a:rPr>
              <a:t>„Vater Unser“</a:t>
            </a:r>
          </a:p>
        </p:txBody>
      </p:sp>
      <p:sp>
        <p:nvSpPr>
          <p:cNvPr id="2" name="Inhaltsplatzhalter 1">
            <a:extLst>
              <a:ext uri="{FF2B5EF4-FFF2-40B4-BE49-F238E27FC236}">
                <a16:creationId xmlns="" xmlns:a16="http://schemas.microsoft.com/office/drawing/2014/main" id="{19CFE8D6-51FF-064E-87CA-F01B5D4B3ADC}"/>
              </a:ext>
            </a:extLst>
          </p:cNvPr>
          <p:cNvSpPr>
            <a:spLocks noGrp="1" noChangeArrowheads="1"/>
          </p:cNvSpPr>
          <p:nvPr>
            <p:ph idx="1"/>
          </p:nvPr>
        </p:nvSpPr>
        <p:spPr>
          <a:xfrm>
            <a:off x="323850" y="620713"/>
            <a:ext cx="8640763" cy="5329237"/>
          </a:xfrm>
        </p:spPr>
        <p:txBody>
          <a:bodyPr/>
          <a:lstStyle/>
          <a:p>
            <a:pPr>
              <a:lnSpc>
                <a:spcPts val="2525"/>
              </a:lnSpc>
              <a:spcBef>
                <a:spcPts val="1200"/>
              </a:spcBef>
              <a:spcAft>
                <a:spcPts val="1200"/>
              </a:spcAft>
              <a:buFont typeface="Arial" panose="020B0604020202020204" pitchFamily="34" charset="0"/>
              <a:buChar char="•"/>
            </a:pPr>
            <a:r>
              <a:rPr lang="de-DE" altLang="de-DE" sz="2000" dirty="0"/>
              <a:t>Und </a:t>
            </a:r>
            <a:r>
              <a:rPr lang="de-DE" altLang="de-DE" sz="2000" dirty="0">
                <a:solidFill>
                  <a:srgbClr val="0070C0"/>
                </a:solidFill>
              </a:rPr>
              <a:t>führe uns nicht in Versuchung hinein </a:t>
            </a:r>
            <a:r>
              <a:rPr lang="de-DE" altLang="de-DE" sz="2000" dirty="0"/>
              <a:t>…“</a:t>
            </a:r>
          </a:p>
          <a:p>
            <a:pPr lvl="1">
              <a:lnSpc>
                <a:spcPts val="2525"/>
              </a:lnSpc>
              <a:spcBef>
                <a:spcPts val="1200"/>
              </a:spcBef>
              <a:spcAft>
                <a:spcPts val="1200"/>
              </a:spcAft>
            </a:pPr>
            <a:r>
              <a:rPr lang="de-CH" altLang="de-DE" sz="2000" dirty="0">
                <a:solidFill>
                  <a:srgbClr val="0070C0"/>
                </a:solidFill>
              </a:rPr>
              <a:t>Jak 1,13-14</a:t>
            </a:r>
            <a:r>
              <a:rPr lang="de-CH" altLang="de-DE" sz="2000" dirty="0"/>
              <a:t>: „Niemand sage, wenn er versucht wird: ‚Ich werde von Gott versucht.‘ Denn Gott kann nicht versucht werden vom Bösen, </a:t>
            </a:r>
            <a:r>
              <a:rPr lang="de-CH" altLang="de-DE" sz="2000" dirty="0">
                <a:solidFill>
                  <a:srgbClr val="0070C0"/>
                </a:solidFill>
              </a:rPr>
              <a:t>er selbst aber versucht niemanden</a:t>
            </a:r>
            <a:r>
              <a:rPr lang="de-CH" altLang="de-DE" sz="2000" dirty="0"/>
              <a:t>. </a:t>
            </a:r>
            <a:r>
              <a:rPr lang="de-CH" altLang="de-DE" sz="2000" dirty="0">
                <a:solidFill>
                  <a:srgbClr val="0070C0"/>
                </a:solidFill>
              </a:rPr>
              <a:t>Ein jeder aber wird versucht, wenn er von seiner eigenen Lust fortgezogen und gelockt wird</a:t>
            </a:r>
            <a:r>
              <a:rPr lang="de-CH" altLang="de-DE" sz="2000" dirty="0"/>
              <a:t>.“</a:t>
            </a:r>
          </a:p>
          <a:p>
            <a:pPr lvl="1">
              <a:lnSpc>
                <a:spcPts val="2525"/>
              </a:lnSpc>
              <a:spcBef>
                <a:spcPts val="1200"/>
              </a:spcBef>
              <a:spcAft>
                <a:spcPts val="1200"/>
              </a:spcAft>
            </a:pPr>
            <a:r>
              <a:rPr lang="de-CH" altLang="de-DE" sz="2000" dirty="0"/>
              <a:t>1. Kor 10,13: „</a:t>
            </a:r>
            <a:r>
              <a:rPr lang="de-DE" altLang="de-DE" sz="2000" dirty="0"/>
              <a:t>Keine Versuchung hat euch ergriffen als nur eine menschliche; Gott aber ist treu, </a:t>
            </a:r>
            <a:r>
              <a:rPr lang="de-DE" altLang="de-DE" sz="2000" dirty="0">
                <a:solidFill>
                  <a:srgbClr val="0070C0"/>
                </a:solidFill>
              </a:rPr>
              <a:t>der nicht zulassen wird, dass ihr über euer Vermögen versucht werdet, sondern mit der Versuchung auch den Ausgang schaffen wird, so dass ihr sie ertragen könnt</a:t>
            </a:r>
            <a:r>
              <a:rPr lang="de-DE" altLang="de-DE" sz="2000" dirty="0">
                <a:solidFill>
                  <a:srgbClr val="0000FF"/>
                </a:solidFill>
              </a:rPr>
              <a:t>.</a:t>
            </a:r>
            <a:r>
              <a:rPr lang="de-CH" altLang="de-DE" sz="2000" dirty="0"/>
              <a:t>“</a:t>
            </a:r>
            <a:r>
              <a:rPr lang="de-DE" altLang="de-DE" sz="2000" dirty="0"/>
              <a:t> </a:t>
            </a:r>
          </a:p>
          <a:p>
            <a:pPr lvl="1">
              <a:lnSpc>
                <a:spcPts val="2525"/>
              </a:lnSpc>
              <a:spcBef>
                <a:spcPts val="1200"/>
              </a:spcBef>
              <a:spcAft>
                <a:spcPts val="1200"/>
              </a:spcAft>
            </a:pPr>
            <a:r>
              <a:rPr lang="de-DE" altLang="de-DE" sz="2000" dirty="0"/>
              <a:t>„</a:t>
            </a:r>
            <a:r>
              <a:rPr lang="de-DE" altLang="de-DE" sz="2000" dirty="0">
                <a:solidFill>
                  <a:srgbClr val="0070C0"/>
                </a:solidFill>
              </a:rPr>
              <a:t>hineinführen</a:t>
            </a:r>
            <a:r>
              <a:rPr lang="de-DE" altLang="de-DE" sz="2000" dirty="0"/>
              <a:t>“ = hineinführen lassen = </a:t>
            </a:r>
            <a:r>
              <a:rPr lang="de-DE" altLang="de-DE" sz="2000" dirty="0" err="1"/>
              <a:t>hebr.</a:t>
            </a:r>
            <a:r>
              <a:rPr lang="de-DE" altLang="de-DE" sz="2000" dirty="0"/>
              <a:t> </a:t>
            </a:r>
            <a:r>
              <a:rPr lang="de-DE" altLang="de-DE" sz="2000" dirty="0" err="1"/>
              <a:t>Hifil</a:t>
            </a:r>
            <a:r>
              <a:rPr lang="de-DE" altLang="de-DE" sz="2000" dirty="0"/>
              <a:t> (kausativ)?</a:t>
            </a:r>
          </a:p>
          <a:p>
            <a:pPr lvl="1">
              <a:lnSpc>
                <a:spcPts val="2525"/>
              </a:lnSpc>
              <a:spcBef>
                <a:spcPts val="1200"/>
              </a:spcBef>
              <a:spcAft>
                <a:spcPts val="1200"/>
              </a:spcAft>
            </a:pPr>
            <a:r>
              <a:rPr lang="de-DE" altLang="de-DE" sz="2000" dirty="0"/>
              <a:t>Vgl. </a:t>
            </a:r>
            <a:r>
              <a:rPr lang="de-DE" altLang="de-DE" sz="2000" dirty="0" err="1">
                <a:solidFill>
                  <a:srgbClr val="0070C0"/>
                </a:solidFill>
              </a:rPr>
              <a:t>Mt</a:t>
            </a:r>
            <a:r>
              <a:rPr lang="de-DE" altLang="de-DE" sz="2000" dirty="0">
                <a:solidFill>
                  <a:srgbClr val="0070C0"/>
                </a:solidFill>
              </a:rPr>
              <a:t> 26,41 = </a:t>
            </a:r>
            <a:r>
              <a:rPr lang="de-DE" altLang="de-DE" sz="2000" dirty="0" err="1">
                <a:solidFill>
                  <a:srgbClr val="0070C0"/>
                </a:solidFill>
              </a:rPr>
              <a:t>Mk</a:t>
            </a:r>
            <a:r>
              <a:rPr lang="de-DE" altLang="de-DE" sz="2000" dirty="0">
                <a:solidFill>
                  <a:srgbClr val="0070C0"/>
                </a:solidFill>
              </a:rPr>
              <a:t> 14,38</a:t>
            </a:r>
            <a:r>
              <a:rPr lang="de-DE" altLang="de-DE" sz="2000" dirty="0"/>
              <a:t>: „ … </a:t>
            </a:r>
            <a:r>
              <a:rPr lang="de-DE" altLang="de-DE" sz="2000" dirty="0">
                <a:solidFill>
                  <a:srgbClr val="0070C0"/>
                </a:solidFill>
              </a:rPr>
              <a:t>Wachet und betet, dass ihr nicht in Versuchung kommt!</a:t>
            </a:r>
            <a:r>
              <a:rPr lang="de-DE" altLang="de-DE" sz="2000" dirty="0">
                <a:solidFill>
                  <a:srgbClr val="0000FF"/>
                </a:solidFill>
              </a:rPr>
              <a:t> </a:t>
            </a:r>
            <a:r>
              <a:rPr lang="de-DE" altLang="de-DE" sz="2000" dirty="0">
                <a:solidFill>
                  <a:srgbClr val="000000"/>
                </a:solidFill>
              </a:rPr>
              <a:t>…</a:t>
            </a:r>
            <a:r>
              <a:rPr lang="de-DE" altLang="de-DE" sz="2000" dirty="0"/>
              <a:t>“ (vgl. auch </a:t>
            </a:r>
            <a:r>
              <a:rPr lang="de-DE" altLang="de-DE" sz="2000" dirty="0" err="1">
                <a:solidFill>
                  <a:srgbClr val="0070C0"/>
                </a:solidFill>
              </a:rPr>
              <a:t>Lk</a:t>
            </a:r>
            <a:r>
              <a:rPr lang="de-DE" altLang="de-DE" sz="2000" dirty="0">
                <a:solidFill>
                  <a:srgbClr val="0070C0"/>
                </a:solidFill>
              </a:rPr>
              <a:t> 22,40</a:t>
            </a:r>
            <a:r>
              <a:rPr lang="de-DE" altLang="de-DE" sz="2000" dirty="0"/>
              <a:t>). </a:t>
            </a:r>
          </a:p>
          <a:p>
            <a:pPr lvl="1">
              <a:lnSpc>
                <a:spcPts val="2900"/>
              </a:lnSpc>
              <a:spcBef>
                <a:spcPts val="900"/>
              </a:spcBef>
              <a:spcAft>
                <a:spcPts val="900"/>
              </a:spcAft>
            </a:pPr>
            <a:endParaRPr lang="de-DE" altLang="de-DE" sz="2400" dirty="0"/>
          </a:p>
        </p:txBody>
      </p:sp>
      <p:sp>
        <p:nvSpPr>
          <p:cNvPr id="3" name="Foliennummernplatzhalter 2">
            <a:extLst>
              <a:ext uri="{FF2B5EF4-FFF2-40B4-BE49-F238E27FC236}">
                <a16:creationId xmlns="" xmlns:a16="http://schemas.microsoft.com/office/drawing/2014/main" id="{33048A6C-0F32-524C-AE80-E5A1DE2E3B22}"/>
              </a:ext>
            </a:extLst>
          </p:cNvPr>
          <p:cNvSpPr>
            <a:spLocks noGrp="1"/>
          </p:cNvSpPr>
          <p:nvPr>
            <p:ph type="sldNum" sz="quarter" idx="10"/>
          </p:nvPr>
        </p:nvSpPr>
        <p:spPr/>
        <p:txBody>
          <a:bodyPr/>
          <a:lstStyle/>
          <a:p>
            <a:pPr>
              <a:defRPr/>
            </a:pPr>
            <a:fld id="{CA80F355-06F7-3B45-9D5F-D833840FCEB3}" type="slidenum">
              <a:rPr lang="de-CH"/>
              <a:pPr>
                <a:defRPr/>
              </a:pPr>
              <a:t>16</a:t>
            </a:fld>
            <a:endParaRPr lang="de-CH"/>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82F2308F-09EC-7543-9570-C7A0F37EA727}"/>
              </a:ext>
            </a:extLst>
          </p:cNvPr>
          <p:cNvSpPr>
            <a:spLocks noGrp="1" noChangeArrowheads="1"/>
          </p:cNvSpPr>
          <p:nvPr>
            <p:ph type="title"/>
          </p:nvPr>
        </p:nvSpPr>
        <p:spPr>
          <a:xfrm>
            <a:off x="683568" y="115888"/>
            <a:ext cx="7488882" cy="342329"/>
          </a:xfrm>
        </p:spPr>
        <p:txBody>
          <a:bodyPr>
            <a:normAutofit fontScale="90000"/>
          </a:bodyPr>
          <a:lstStyle/>
          <a:p>
            <a:pPr>
              <a:lnSpc>
                <a:spcPts val="2800"/>
              </a:lnSpc>
              <a:spcAft>
                <a:spcPts val="600"/>
              </a:spcAft>
              <a:defRPr/>
            </a:pPr>
            <a:r>
              <a:rPr lang="de-DE" sz="2800" dirty="0">
                <a:sym typeface="Frutiger Next Pro Light" charset="0"/>
              </a:rPr>
              <a:t>„Vater Unser“</a:t>
            </a:r>
          </a:p>
        </p:txBody>
      </p:sp>
      <p:sp>
        <p:nvSpPr>
          <p:cNvPr id="2" name="Inhaltsplatzhalter 1">
            <a:extLst>
              <a:ext uri="{FF2B5EF4-FFF2-40B4-BE49-F238E27FC236}">
                <a16:creationId xmlns="" xmlns:a16="http://schemas.microsoft.com/office/drawing/2014/main" id="{B1BA9A31-2E36-7F42-9231-C8ACB1541924}"/>
              </a:ext>
            </a:extLst>
          </p:cNvPr>
          <p:cNvSpPr>
            <a:spLocks noGrp="1"/>
          </p:cNvSpPr>
          <p:nvPr>
            <p:ph idx="1"/>
          </p:nvPr>
        </p:nvSpPr>
        <p:spPr>
          <a:xfrm>
            <a:off x="179512" y="836712"/>
            <a:ext cx="8785101" cy="5112568"/>
          </a:xfrm>
        </p:spPr>
        <p:txBody>
          <a:bodyPr>
            <a:normAutofit fontScale="85000" lnSpcReduction="10000"/>
          </a:bodyPr>
          <a:lstStyle/>
          <a:p>
            <a:pPr marL="380615" indent="-380615">
              <a:lnSpc>
                <a:spcPts val="2380"/>
              </a:lnSpc>
              <a:spcBef>
                <a:spcPts val="600"/>
              </a:spcBef>
              <a:spcAft>
                <a:spcPts val="1200"/>
              </a:spcAft>
              <a:buFont typeface="Arial" panose="020B0604020202020204" pitchFamily="34" charset="0"/>
              <a:buChar char="•"/>
              <a:defRPr/>
            </a:pPr>
            <a:r>
              <a:rPr lang="de-DE" sz="2100" dirty="0">
                <a:sym typeface="Frutiger Next Pro Light" charset="0"/>
              </a:rPr>
              <a:t>„… sondern </a:t>
            </a:r>
            <a:r>
              <a:rPr lang="de-DE" sz="2100" dirty="0">
                <a:solidFill>
                  <a:srgbClr val="0070C0"/>
                </a:solidFill>
                <a:sym typeface="Frutiger Next Pro Light" charset="0"/>
              </a:rPr>
              <a:t>errette uns von dem Bösen </a:t>
            </a:r>
            <a:r>
              <a:rPr lang="de-DE" sz="2100" dirty="0">
                <a:sym typeface="Frutiger Next Pro Light" charset="0"/>
              </a:rPr>
              <a:t>(</a:t>
            </a:r>
            <a:r>
              <a:rPr lang="el-GR" sz="2100" dirty="0" err="1"/>
              <a:t>ἀλλὰ</a:t>
            </a:r>
            <a:r>
              <a:rPr lang="el-GR" sz="2100" dirty="0"/>
              <a:t> </a:t>
            </a:r>
            <a:r>
              <a:rPr lang="el-GR" sz="2100" dirty="0" err="1">
                <a:solidFill>
                  <a:srgbClr val="0070C0"/>
                </a:solidFill>
              </a:rPr>
              <a:t>ῥῦσαι</a:t>
            </a:r>
            <a:r>
              <a:rPr lang="el-GR" sz="2100" dirty="0">
                <a:solidFill>
                  <a:srgbClr val="0070C0"/>
                </a:solidFill>
              </a:rPr>
              <a:t> </a:t>
            </a:r>
            <a:r>
              <a:rPr lang="el-GR" sz="2100" dirty="0" err="1">
                <a:solidFill>
                  <a:srgbClr val="0070C0"/>
                </a:solidFill>
              </a:rPr>
              <a:t>ἡμᾶς</a:t>
            </a:r>
            <a:r>
              <a:rPr lang="el-GR" sz="2100" dirty="0">
                <a:solidFill>
                  <a:srgbClr val="0070C0"/>
                </a:solidFill>
              </a:rPr>
              <a:t> </a:t>
            </a:r>
            <a:r>
              <a:rPr lang="el-GR" sz="2100" dirty="0" err="1">
                <a:solidFill>
                  <a:srgbClr val="0070C0"/>
                </a:solidFill>
              </a:rPr>
              <a:t>ἀπὸ</a:t>
            </a:r>
            <a:r>
              <a:rPr lang="el-GR" sz="2100" dirty="0"/>
              <a:t> </a:t>
            </a:r>
            <a:r>
              <a:rPr lang="el-GR" sz="2100" dirty="0" err="1"/>
              <a:t>τοῦ</a:t>
            </a:r>
            <a:r>
              <a:rPr lang="el-GR" sz="2100" dirty="0"/>
              <a:t> </a:t>
            </a:r>
            <a:r>
              <a:rPr lang="el-GR" sz="2100" dirty="0" err="1"/>
              <a:t>πονηροῦ</a:t>
            </a:r>
            <a:r>
              <a:rPr lang="de-DE" sz="2100" dirty="0">
                <a:sym typeface="Frutiger Next Pro Light" charset="0"/>
              </a:rPr>
              <a:t>) …“</a:t>
            </a:r>
          </a:p>
          <a:p>
            <a:pPr marL="630637" lvl="1" indent="-246674">
              <a:lnSpc>
                <a:spcPts val="2380"/>
              </a:lnSpc>
              <a:spcBef>
                <a:spcPts val="600"/>
              </a:spcBef>
              <a:spcAft>
                <a:spcPts val="1200"/>
              </a:spcAft>
              <a:buFont typeface="Frutiger Next Pro Light" charset="0"/>
              <a:buChar char="-"/>
              <a:defRPr/>
            </a:pPr>
            <a:r>
              <a:rPr lang="de-DE" sz="2100" dirty="0">
                <a:solidFill>
                  <a:srgbClr val="0070C0"/>
                </a:solidFill>
                <a:sym typeface="Frutiger Next Pro Light" charset="0"/>
              </a:rPr>
              <a:t>2. </a:t>
            </a:r>
            <a:r>
              <a:rPr lang="de-DE" sz="2100" dirty="0" err="1">
                <a:solidFill>
                  <a:srgbClr val="0070C0"/>
                </a:solidFill>
                <a:sym typeface="Frutiger Next Pro Light" charset="0"/>
              </a:rPr>
              <a:t>Thess</a:t>
            </a:r>
            <a:r>
              <a:rPr lang="de-DE" sz="2100" dirty="0">
                <a:solidFill>
                  <a:srgbClr val="0070C0"/>
                </a:solidFill>
                <a:sym typeface="Frutiger Next Pro Light" charset="0"/>
              </a:rPr>
              <a:t> 3,1-2</a:t>
            </a:r>
            <a:r>
              <a:rPr lang="de-DE" sz="2100" dirty="0">
                <a:sym typeface="Frutiger Next Pro Light" charset="0"/>
              </a:rPr>
              <a:t>: „Übrigens, Geschwister, </a:t>
            </a:r>
            <a:r>
              <a:rPr lang="de-DE" sz="2100" dirty="0">
                <a:solidFill>
                  <a:srgbClr val="0070C0"/>
                </a:solidFill>
                <a:sym typeface="Frutiger Next Pro Light" charset="0"/>
              </a:rPr>
              <a:t>betet für uns</a:t>
            </a:r>
            <a:r>
              <a:rPr lang="de-DE" sz="2100" dirty="0">
                <a:sym typeface="Frutiger Next Pro Light" charset="0"/>
              </a:rPr>
              <a:t>, dass das Wort des Herrn laufe und verherrlicht werde wie auch bei euch und </a:t>
            </a:r>
            <a:r>
              <a:rPr lang="de-DE" sz="2100" dirty="0">
                <a:solidFill>
                  <a:srgbClr val="0070C0"/>
                </a:solidFill>
                <a:sym typeface="Frutiger Next Pro Light" charset="0"/>
              </a:rPr>
              <a:t>dass wir errettet werden von den schlechten und bösen Menschen</a:t>
            </a:r>
            <a:r>
              <a:rPr lang="de-DE" sz="2100" dirty="0">
                <a:sym typeface="Frutiger Next Pro Light" charset="0"/>
              </a:rPr>
              <a:t> (</a:t>
            </a:r>
            <a:r>
              <a:rPr lang="el-GR" sz="2100" dirty="0" err="1"/>
              <a:t>καὶ</a:t>
            </a:r>
            <a:r>
              <a:rPr lang="el-GR" sz="2100" dirty="0"/>
              <a:t> </a:t>
            </a:r>
            <a:r>
              <a:rPr lang="el-GR" sz="2100" dirty="0" err="1">
                <a:solidFill>
                  <a:srgbClr val="0070C0"/>
                </a:solidFill>
              </a:rPr>
              <a:t>ἵνα</a:t>
            </a:r>
            <a:r>
              <a:rPr lang="el-GR" sz="2100" dirty="0">
                <a:solidFill>
                  <a:srgbClr val="0070C0"/>
                </a:solidFill>
              </a:rPr>
              <a:t> </a:t>
            </a:r>
            <a:r>
              <a:rPr lang="el-GR" sz="2100" dirty="0" err="1">
                <a:solidFill>
                  <a:srgbClr val="0070C0"/>
                </a:solidFill>
              </a:rPr>
              <a:t>ῥυσθῶμεν</a:t>
            </a:r>
            <a:r>
              <a:rPr lang="el-GR" sz="2100" dirty="0">
                <a:solidFill>
                  <a:srgbClr val="0070C0"/>
                </a:solidFill>
              </a:rPr>
              <a:t> </a:t>
            </a:r>
            <a:r>
              <a:rPr lang="el-GR" sz="2100" dirty="0" err="1">
                <a:solidFill>
                  <a:srgbClr val="0070C0"/>
                </a:solidFill>
              </a:rPr>
              <a:t>ἀπὸ</a:t>
            </a:r>
            <a:r>
              <a:rPr lang="el-GR" sz="2100" dirty="0">
                <a:solidFill>
                  <a:srgbClr val="0070C0"/>
                </a:solidFill>
              </a:rPr>
              <a:t> </a:t>
            </a:r>
            <a:r>
              <a:rPr lang="el-GR" sz="2100" dirty="0" err="1"/>
              <a:t>τῶν</a:t>
            </a:r>
            <a:r>
              <a:rPr lang="el-GR" sz="2100" dirty="0"/>
              <a:t> </a:t>
            </a:r>
            <a:r>
              <a:rPr lang="el-GR" sz="2100" dirty="0" err="1"/>
              <a:t>ἀτόπων</a:t>
            </a:r>
            <a:r>
              <a:rPr lang="el-GR" sz="2100" dirty="0"/>
              <a:t> </a:t>
            </a:r>
            <a:r>
              <a:rPr lang="el-GR" sz="2100" dirty="0" err="1"/>
              <a:t>καὶ</a:t>
            </a:r>
            <a:r>
              <a:rPr lang="el-GR" sz="2100" dirty="0"/>
              <a:t> </a:t>
            </a:r>
            <a:r>
              <a:rPr lang="el-GR" sz="2100" dirty="0" err="1"/>
              <a:t>πονηρῶν</a:t>
            </a:r>
            <a:r>
              <a:rPr lang="el-GR" sz="2100" dirty="0"/>
              <a:t> </a:t>
            </a:r>
            <a:r>
              <a:rPr lang="el-GR" sz="2100" dirty="0" err="1"/>
              <a:t>ἀνθρώπων</a:t>
            </a:r>
            <a:r>
              <a:rPr lang="de-DE" sz="2100" dirty="0">
                <a:sym typeface="Frutiger Next Pro Light" charset="0"/>
              </a:rPr>
              <a:t>) …“</a:t>
            </a:r>
          </a:p>
          <a:p>
            <a:pPr marL="630637" lvl="1" indent="-246674">
              <a:lnSpc>
                <a:spcPts val="2380"/>
              </a:lnSpc>
              <a:spcBef>
                <a:spcPts val="600"/>
              </a:spcBef>
              <a:spcAft>
                <a:spcPts val="1200"/>
              </a:spcAft>
              <a:buFont typeface="Frutiger Next Pro Light" charset="0"/>
              <a:buChar char="-"/>
              <a:defRPr/>
            </a:pPr>
            <a:r>
              <a:rPr lang="de-DE" sz="2100" dirty="0" err="1">
                <a:solidFill>
                  <a:srgbClr val="0070C0"/>
                </a:solidFill>
                <a:sym typeface="Frutiger Next Pro Light" charset="0"/>
              </a:rPr>
              <a:t>Joh</a:t>
            </a:r>
            <a:r>
              <a:rPr lang="de-DE" sz="2100" dirty="0">
                <a:solidFill>
                  <a:srgbClr val="0070C0"/>
                </a:solidFill>
                <a:sym typeface="Frutiger Next Pro Light" charset="0"/>
              </a:rPr>
              <a:t> 17,15</a:t>
            </a:r>
            <a:r>
              <a:rPr lang="de-DE" sz="2100" dirty="0">
                <a:sym typeface="Frutiger Next Pro Light" charset="0"/>
              </a:rPr>
              <a:t>: „Ich bitte nicht, dass du sie aus der Welt nimmst, sondern </a:t>
            </a:r>
            <a:r>
              <a:rPr lang="de-DE" sz="2100" dirty="0">
                <a:solidFill>
                  <a:srgbClr val="0070C0"/>
                </a:solidFill>
                <a:sym typeface="Frutiger Next Pro Light" charset="0"/>
              </a:rPr>
              <a:t>dass du sie vor (aus) dem Bösen (</a:t>
            </a:r>
            <a:r>
              <a:rPr lang="el-GR" sz="2100" dirty="0" err="1">
                <a:solidFill>
                  <a:srgbClr val="0070C0"/>
                </a:solidFill>
              </a:rPr>
              <a:t>ἐκ</a:t>
            </a:r>
            <a:r>
              <a:rPr lang="el-GR" sz="2100" dirty="0">
                <a:solidFill>
                  <a:srgbClr val="0070C0"/>
                </a:solidFill>
              </a:rPr>
              <a:t> </a:t>
            </a:r>
            <a:r>
              <a:rPr lang="el-GR" sz="2100" dirty="0" err="1">
                <a:solidFill>
                  <a:srgbClr val="0070C0"/>
                </a:solidFill>
              </a:rPr>
              <a:t>τοῦ</a:t>
            </a:r>
            <a:r>
              <a:rPr lang="el-GR" sz="2100" dirty="0">
                <a:solidFill>
                  <a:srgbClr val="0070C0"/>
                </a:solidFill>
              </a:rPr>
              <a:t> </a:t>
            </a:r>
            <a:r>
              <a:rPr lang="el-GR" sz="2100" dirty="0" err="1">
                <a:solidFill>
                  <a:srgbClr val="0070C0"/>
                </a:solidFill>
              </a:rPr>
              <a:t>πονηροῦ</a:t>
            </a:r>
            <a:r>
              <a:rPr lang="de-DE" sz="2100" dirty="0">
                <a:solidFill>
                  <a:srgbClr val="0070C0"/>
                </a:solidFill>
                <a:sym typeface="Frutiger Next Pro Light" charset="0"/>
              </a:rPr>
              <a:t>) bewahrst</a:t>
            </a:r>
            <a:r>
              <a:rPr lang="de-DE" sz="2100" dirty="0">
                <a:sym typeface="Frutiger Next Pro Light" charset="0"/>
              </a:rPr>
              <a:t>.“</a:t>
            </a:r>
          </a:p>
          <a:p>
            <a:pPr marL="630637" lvl="1" indent="-246674">
              <a:lnSpc>
                <a:spcPts val="2380"/>
              </a:lnSpc>
              <a:spcBef>
                <a:spcPts val="600"/>
              </a:spcBef>
              <a:spcAft>
                <a:spcPts val="1200"/>
              </a:spcAft>
              <a:buFont typeface="Frutiger Next Pro Light" charset="0"/>
              <a:buChar char="-"/>
              <a:defRPr/>
            </a:pPr>
            <a:r>
              <a:rPr lang="de-DE" sz="2100" dirty="0">
                <a:solidFill>
                  <a:srgbClr val="0070C0"/>
                </a:solidFill>
                <a:sym typeface="Frutiger Next Pro Light" charset="0"/>
              </a:rPr>
              <a:t>Röm 15,30-32</a:t>
            </a:r>
            <a:r>
              <a:rPr lang="de-DE" sz="2100" dirty="0">
                <a:sym typeface="Frutiger Next Pro Light" charset="0"/>
              </a:rPr>
              <a:t>: „Ich ermahne euch aber, Geschwister, durch unseren Herrn Jesus Christus und durch die Liebe des Geistes, </a:t>
            </a:r>
            <a:r>
              <a:rPr lang="de-DE" sz="2100" dirty="0">
                <a:solidFill>
                  <a:srgbClr val="0070C0"/>
                </a:solidFill>
                <a:sym typeface="Frutiger Next Pro Light" charset="0"/>
              </a:rPr>
              <a:t>mit mir zu kämpfen in den Gebeten für mich zu Gott, damit ich errettet werde von den Ungehorsamen in Judäa</a:t>
            </a:r>
            <a:r>
              <a:rPr lang="de-DE" sz="2100" dirty="0">
                <a:solidFill>
                  <a:srgbClr val="0000FF"/>
                </a:solidFill>
                <a:sym typeface="Frutiger Next Pro Light" charset="0"/>
              </a:rPr>
              <a:t>  </a:t>
            </a:r>
            <a:r>
              <a:rPr lang="de-DE" sz="2100" dirty="0">
                <a:sym typeface="Frutiger Next Pro Light" charset="0"/>
              </a:rPr>
              <a:t>(</a:t>
            </a:r>
            <a:r>
              <a:rPr lang="el-GR" sz="2100" dirty="0" err="1">
                <a:solidFill>
                  <a:srgbClr val="0070C0"/>
                </a:solidFill>
              </a:rPr>
              <a:t>ἵνα</a:t>
            </a:r>
            <a:r>
              <a:rPr lang="el-GR" sz="2100" dirty="0">
                <a:solidFill>
                  <a:srgbClr val="0070C0"/>
                </a:solidFill>
              </a:rPr>
              <a:t> </a:t>
            </a:r>
            <a:r>
              <a:rPr lang="el-GR" sz="2100" dirty="0" err="1">
                <a:solidFill>
                  <a:srgbClr val="0070C0"/>
                </a:solidFill>
              </a:rPr>
              <a:t>ῥυσθῶ</a:t>
            </a:r>
            <a:r>
              <a:rPr lang="el-GR" sz="2100" dirty="0">
                <a:solidFill>
                  <a:srgbClr val="0070C0"/>
                </a:solidFill>
              </a:rPr>
              <a:t> </a:t>
            </a:r>
            <a:r>
              <a:rPr lang="el-GR" sz="2100" dirty="0" err="1">
                <a:solidFill>
                  <a:srgbClr val="0070C0"/>
                </a:solidFill>
              </a:rPr>
              <a:t>ἀπὸ</a:t>
            </a:r>
            <a:r>
              <a:rPr lang="el-GR" sz="2100" dirty="0">
                <a:solidFill>
                  <a:srgbClr val="0070C0"/>
                </a:solidFill>
              </a:rPr>
              <a:t> </a:t>
            </a:r>
            <a:r>
              <a:rPr lang="el-GR" sz="2100" dirty="0" err="1"/>
              <a:t>τῶν</a:t>
            </a:r>
            <a:r>
              <a:rPr lang="el-GR" sz="2100" dirty="0"/>
              <a:t> </a:t>
            </a:r>
            <a:r>
              <a:rPr lang="el-GR" sz="2100" dirty="0" err="1"/>
              <a:t>ἀπειθούντων</a:t>
            </a:r>
            <a:r>
              <a:rPr lang="el-GR" sz="2100" dirty="0"/>
              <a:t> </a:t>
            </a:r>
            <a:r>
              <a:rPr lang="de-DE" sz="2100" dirty="0">
                <a:sym typeface="Frutiger Next Pro Light" charset="0"/>
              </a:rPr>
              <a:t>…) und mein Dienst für Jerusalem den Heiligen angenehm sei; damit ich durch den Willen Gottes mit Freuden zu euch komme und mich mit euch erquicke.“</a:t>
            </a:r>
          </a:p>
          <a:p>
            <a:pPr marL="630637" lvl="1" indent="-246674">
              <a:lnSpc>
                <a:spcPts val="2600"/>
              </a:lnSpc>
              <a:spcBef>
                <a:spcPts val="300"/>
              </a:spcBef>
              <a:spcAft>
                <a:spcPts val="300"/>
              </a:spcAft>
              <a:buFont typeface="Frutiger Next Pro Light" charset="0"/>
              <a:buChar char="-"/>
              <a:defRPr/>
            </a:pPr>
            <a:endParaRPr lang="de-DE" sz="20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p:txBody>
      </p:sp>
      <p:sp>
        <p:nvSpPr>
          <p:cNvPr id="3" name="Foliennummernplatzhalter 2">
            <a:extLst>
              <a:ext uri="{FF2B5EF4-FFF2-40B4-BE49-F238E27FC236}">
                <a16:creationId xmlns="" xmlns:a16="http://schemas.microsoft.com/office/drawing/2014/main" id="{BD19B77D-8647-DD41-92B3-56ACFC901DBC}"/>
              </a:ext>
            </a:extLst>
          </p:cNvPr>
          <p:cNvSpPr>
            <a:spLocks noGrp="1"/>
          </p:cNvSpPr>
          <p:nvPr>
            <p:ph type="sldNum" sz="quarter" idx="10"/>
          </p:nvPr>
        </p:nvSpPr>
        <p:spPr/>
        <p:txBody>
          <a:bodyPr/>
          <a:lstStyle/>
          <a:p>
            <a:pPr>
              <a:defRPr/>
            </a:pPr>
            <a:fld id="{B7EF43A2-71E0-374D-97FA-8A06141AF2DE}" type="slidenum">
              <a:rPr lang="de-CH"/>
              <a:pPr>
                <a:defRPr/>
              </a:pPr>
              <a:t>17</a:t>
            </a:fld>
            <a:endParaRPr lang="de-CH"/>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A732BE0-50E0-3E4E-9C0B-69C03FDEF58E}"/>
              </a:ext>
            </a:extLst>
          </p:cNvPr>
          <p:cNvSpPr>
            <a:spLocks noGrp="1"/>
          </p:cNvSpPr>
          <p:nvPr>
            <p:ph type="title"/>
          </p:nvPr>
        </p:nvSpPr>
        <p:spPr>
          <a:xfrm>
            <a:off x="683568" y="25400"/>
            <a:ext cx="8346132" cy="595288"/>
          </a:xfrm>
        </p:spPr>
        <p:txBody>
          <a:bodyPr/>
          <a:lstStyle/>
          <a:p>
            <a:pPr>
              <a:defRPr/>
            </a:pPr>
            <a:r>
              <a:rPr lang="de-DE" sz="2600" dirty="0" err="1">
                <a:sym typeface="Frutiger Next Pro Light" charset="0"/>
              </a:rPr>
              <a:t>Achtzehnbittengebet</a:t>
            </a:r>
            <a:r>
              <a:rPr lang="de-CH" sz="2600" dirty="0">
                <a:sym typeface="Frutiger Next Pro Light" charset="0"/>
              </a:rPr>
              <a:t>  (dreimal am Tag)</a:t>
            </a:r>
            <a:endParaRPr lang="de-DE" sz="2600" dirty="0">
              <a:sym typeface="Frutiger Next Pro Light" charset="0"/>
            </a:endParaRPr>
          </a:p>
        </p:txBody>
      </p:sp>
      <p:sp>
        <p:nvSpPr>
          <p:cNvPr id="38914" name="Inhaltsplatzhalter 2">
            <a:extLst>
              <a:ext uri="{FF2B5EF4-FFF2-40B4-BE49-F238E27FC236}">
                <a16:creationId xmlns="" xmlns:a16="http://schemas.microsoft.com/office/drawing/2014/main" id="{6D4773E0-BC62-564F-948E-88F233D46FFC}"/>
              </a:ext>
            </a:extLst>
          </p:cNvPr>
          <p:cNvSpPr>
            <a:spLocks noGrp="1" noChangeArrowheads="1"/>
          </p:cNvSpPr>
          <p:nvPr>
            <p:ph idx="1"/>
          </p:nvPr>
        </p:nvSpPr>
        <p:spPr>
          <a:xfrm>
            <a:off x="331788" y="803275"/>
            <a:ext cx="8696325" cy="5218113"/>
          </a:xfrm>
        </p:spPr>
        <p:txBody>
          <a:bodyPr/>
          <a:lstStyle/>
          <a:p>
            <a:pPr>
              <a:lnSpc>
                <a:spcPts val="2363"/>
              </a:lnSpc>
              <a:spcAft>
                <a:spcPts val="600"/>
              </a:spcAft>
              <a:buFont typeface="Arial" panose="020B0604020202020204" pitchFamily="34" charset="0"/>
              <a:buChar char="•"/>
            </a:pPr>
            <a:r>
              <a:rPr lang="de-DE" altLang="de-DE" sz="1800" dirty="0"/>
              <a:t>Achtmal „</a:t>
            </a:r>
            <a:r>
              <a:rPr lang="de-DE" altLang="de-DE" sz="1800" dirty="0">
                <a:solidFill>
                  <a:srgbClr val="0070C0"/>
                </a:solidFill>
              </a:rPr>
              <a:t>König</a:t>
            </a:r>
            <a:r>
              <a:rPr lang="de-DE" altLang="de-DE" sz="1800" dirty="0"/>
              <a:t>“, viermal „unser König“.</a:t>
            </a:r>
            <a:endParaRPr lang="de-CH" altLang="de-DE" sz="1800" dirty="0"/>
          </a:p>
          <a:p>
            <a:pPr>
              <a:lnSpc>
                <a:spcPts val="2363"/>
              </a:lnSpc>
              <a:spcAft>
                <a:spcPts val="600"/>
              </a:spcAft>
              <a:buFont typeface="Arial" panose="020B0604020202020204" pitchFamily="34" charset="0"/>
              <a:buChar char="•"/>
            </a:pPr>
            <a:r>
              <a:rPr lang="de-DE" altLang="de-DE" sz="1800" dirty="0"/>
              <a:t>18. Bitte: „</a:t>
            </a:r>
            <a:r>
              <a:rPr lang="de-DE" altLang="de-DE" sz="1800" dirty="0">
                <a:solidFill>
                  <a:srgbClr val="0070C0"/>
                </a:solidFill>
              </a:rPr>
              <a:t>dein Name, unser König</a:t>
            </a:r>
            <a:r>
              <a:rPr lang="de-DE" altLang="de-DE" sz="1800" dirty="0"/>
              <a:t>, soll für immer und ewig gepriesen sein“.</a:t>
            </a:r>
            <a:endParaRPr lang="de-CH" altLang="de-DE" sz="1800" dirty="0"/>
          </a:p>
          <a:p>
            <a:pPr>
              <a:lnSpc>
                <a:spcPts val="2363"/>
              </a:lnSpc>
              <a:spcAft>
                <a:spcPts val="600"/>
              </a:spcAft>
              <a:buFont typeface="Arial" panose="020B0604020202020204" pitchFamily="34" charset="0"/>
              <a:buChar char="•"/>
            </a:pPr>
            <a:r>
              <a:rPr lang="de-DE" altLang="de-DE" sz="1800" dirty="0"/>
              <a:t>15. Bitte: „Führe uns zurück, </a:t>
            </a:r>
            <a:r>
              <a:rPr lang="de-DE" altLang="de-DE" sz="1800" dirty="0">
                <a:solidFill>
                  <a:srgbClr val="0070C0"/>
                </a:solidFill>
              </a:rPr>
              <a:t>unser Vater</a:t>
            </a:r>
            <a:r>
              <a:rPr lang="de-DE" altLang="de-DE" sz="1800" dirty="0"/>
              <a:t>, zu deiner Lehre, und bringe uns, unser König, deinem Dienst nahe und lass uns </a:t>
            </a:r>
            <a:r>
              <a:rPr lang="de-DE" altLang="de-DE" sz="1800" dirty="0">
                <a:solidFill>
                  <a:srgbClr val="0070C0"/>
                </a:solidFill>
              </a:rPr>
              <a:t>in vollkommener Rückkehr </a:t>
            </a:r>
            <a:r>
              <a:rPr lang="de-DE" altLang="de-DE" sz="1800" dirty="0"/>
              <a:t>zu dir zurückkehren!“ </a:t>
            </a:r>
            <a:endParaRPr lang="de-CH" altLang="de-DE" sz="1800" dirty="0"/>
          </a:p>
          <a:p>
            <a:pPr>
              <a:lnSpc>
                <a:spcPts val="2363"/>
              </a:lnSpc>
              <a:spcAft>
                <a:spcPts val="600"/>
              </a:spcAft>
              <a:buFont typeface="Arial" panose="020B0604020202020204" pitchFamily="34" charset="0"/>
              <a:buChar char="•"/>
            </a:pPr>
            <a:r>
              <a:rPr lang="de-DE" altLang="de-DE" sz="1800" dirty="0"/>
              <a:t>14. Bitte: </a:t>
            </a:r>
            <a:r>
              <a:rPr lang="de-DE" altLang="de-DE" sz="1800" dirty="0">
                <a:solidFill>
                  <a:srgbClr val="0070C0"/>
                </a:solidFill>
              </a:rPr>
              <a:t>Erbarmen soll „nach deiner Stadt Jerusalem“ zurückkehren</a:t>
            </a:r>
            <a:r>
              <a:rPr lang="de-DE" altLang="de-DE" sz="1800" dirty="0"/>
              <a:t>. „Wohne in ihr, wie du versprochen hast, erbaue sie bald in unseren Tagen als ewigen Bau, und </a:t>
            </a:r>
            <a:r>
              <a:rPr lang="de-DE" altLang="de-DE" sz="1800" dirty="0">
                <a:solidFill>
                  <a:srgbClr val="0070C0"/>
                </a:solidFill>
              </a:rPr>
              <a:t>Davids Thron gründe schnell </a:t>
            </a:r>
            <a:r>
              <a:rPr lang="de-DE" altLang="de-DE" sz="1800" dirty="0"/>
              <a:t>in ihr!“ </a:t>
            </a:r>
            <a:endParaRPr lang="de-CH" altLang="de-DE" sz="1800" dirty="0"/>
          </a:p>
          <a:p>
            <a:pPr>
              <a:lnSpc>
                <a:spcPts val="2363"/>
              </a:lnSpc>
              <a:spcAft>
                <a:spcPts val="600"/>
              </a:spcAft>
              <a:buFont typeface="Arial" panose="020B0604020202020204" pitchFamily="34" charset="0"/>
              <a:buChar char="•"/>
            </a:pPr>
            <a:r>
              <a:rPr lang="de-DE" altLang="de-DE" sz="1800" dirty="0"/>
              <a:t>15. Bitte: „</a:t>
            </a:r>
            <a:r>
              <a:rPr lang="de-DE" altLang="de-DE" sz="1800" dirty="0">
                <a:solidFill>
                  <a:srgbClr val="0070C0"/>
                </a:solidFill>
              </a:rPr>
              <a:t>Den Sprössling deines Knechtes David lass schnell emporsprießen</a:t>
            </a:r>
            <a:r>
              <a:rPr lang="de-DE" altLang="de-DE" sz="1800" dirty="0"/>
              <a:t>, sein Horn erhöhe durch deine Hilfe, denn auf deine Hilfe hoffen wir den ganzen Tag!“</a:t>
            </a:r>
            <a:endParaRPr lang="de-CH" altLang="de-DE" sz="1800" dirty="0"/>
          </a:p>
          <a:p>
            <a:pPr>
              <a:lnSpc>
                <a:spcPts val="2363"/>
              </a:lnSpc>
              <a:spcAft>
                <a:spcPts val="600"/>
              </a:spcAft>
              <a:buFont typeface="Arial" panose="020B0604020202020204" pitchFamily="34" charset="0"/>
              <a:buChar char="•"/>
            </a:pPr>
            <a:r>
              <a:rPr lang="de-DE" altLang="de-DE" sz="1800" dirty="0"/>
              <a:t>17. Bitte: </a:t>
            </a:r>
            <a:r>
              <a:rPr lang="de-DE" altLang="de-DE" sz="1800" dirty="0">
                <a:solidFill>
                  <a:srgbClr val="0070C0"/>
                </a:solidFill>
              </a:rPr>
              <a:t>Gott möge Wohlgefallen „an deinem Volk Israel und ihrem Gebet“ haben</a:t>
            </a:r>
            <a:r>
              <a:rPr lang="de-DE" altLang="de-DE" sz="1800" dirty="0"/>
              <a:t> </a:t>
            </a:r>
            <a:r>
              <a:rPr lang="de-DE" altLang="de-DE" sz="1800" dirty="0">
                <a:solidFill>
                  <a:srgbClr val="0070C0"/>
                </a:solidFill>
              </a:rPr>
              <a:t>und „den Dienst wieder in das Heiligtum deines Hauses“ bringen</a:t>
            </a:r>
            <a:r>
              <a:rPr lang="de-DE" altLang="de-DE" sz="1800" dirty="0"/>
              <a:t>, und „unsere Augen“ mögen schauen, „</a:t>
            </a:r>
            <a:r>
              <a:rPr lang="de-DE" altLang="de-DE" sz="1800" dirty="0">
                <a:solidFill>
                  <a:srgbClr val="0070C0"/>
                </a:solidFill>
              </a:rPr>
              <a:t>wenn du nach Zion in Erbarmen zurückkehrst</a:t>
            </a:r>
            <a:r>
              <a:rPr lang="de-DE" altLang="de-DE" sz="1800" dirty="0"/>
              <a:t>“.</a:t>
            </a:r>
            <a:r>
              <a:rPr lang="de-CH" altLang="de-DE" sz="1800" dirty="0"/>
              <a:t> </a:t>
            </a:r>
            <a:endParaRPr lang="de-DE" altLang="de-DE" sz="1800" dirty="0"/>
          </a:p>
        </p:txBody>
      </p:sp>
      <p:sp>
        <p:nvSpPr>
          <p:cNvPr id="4" name="Foliennummernplatzhalter 3">
            <a:extLst>
              <a:ext uri="{FF2B5EF4-FFF2-40B4-BE49-F238E27FC236}">
                <a16:creationId xmlns="" xmlns:a16="http://schemas.microsoft.com/office/drawing/2014/main" id="{46467AD7-57F8-D448-82A3-93BB70CB4F16}"/>
              </a:ext>
            </a:extLst>
          </p:cNvPr>
          <p:cNvSpPr>
            <a:spLocks noGrp="1"/>
          </p:cNvSpPr>
          <p:nvPr>
            <p:ph type="sldNum" sz="quarter" idx="10"/>
          </p:nvPr>
        </p:nvSpPr>
        <p:spPr/>
        <p:txBody>
          <a:bodyPr/>
          <a:lstStyle/>
          <a:p>
            <a:pPr>
              <a:defRPr/>
            </a:pPr>
            <a:fld id="{F1E1BC8F-7FDA-584A-85FB-D929D8067524}" type="slidenum">
              <a:rPr lang="de-CH"/>
              <a:pPr>
                <a:defRPr/>
              </a:pPr>
              <a:t>18</a:t>
            </a:fld>
            <a:endParaRPr lang="de-CH"/>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el 1">
            <a:extLst>
              <a:ext uri="{FF2B5EF4-FFF2-40B4-BE49-F238E27FC236}">
                <a16:creationId xmlns="" xmlns:a16="http://schemas.microsoft.com/office/drawing/2014/main" id="{7ADA6005-0BF1-F443-858B-DA93EBB72B95}"/>
              </a:ext>
            </a:extLst>
          </p:cNvPr>
          <p:cNvSpPr>
            <a:spLocks noGrp="1" noChangeArrowheads="1"/>
          </p:cNvSpPr>
          <p:nvPr>
            <p:ph type="title"/>
          </p:nvPr>
        </p:nvSpPr>
        <p:spPr>
          <a:xfrm>
            <a:off x="539552" y="116632"/>
            <a:ext cx="8490148" cy="426293"/>
          </a:xfrm>
        </p:spPr>
        <p:txBody>
          <a:bodyPr/>
          <a:lstStyle/>
          <a:p>
            <a:r>
              <a:rPr lang="de-DE" altLang="de-DE" sz="2400" dirty="0"/>
              <a:t>Das Kaddisch-Gebet (aramäisch – mindestens 10 Männer)</a:t>
            </a:r>
          </a:p>
        </p:txBody>
      </p:sp>
      <p:sp>
        <p:nvSpPr>
          <p:cNvPr id="39938" name="Inhaltsplatzhalter 2">
            <a:extLst>
              <a:ext uri="{FF2B5EF4-FFF2-40B4-BE49-F238E27FC236}">
                <a16:creationId xmlns="" xmlns:a16="http://schemas.microsoft.com/office/drawing/2014/main" id="{D9CA01DA-C3C6-B645-A3CC-945D0ECA9322}"/>
              </a:ext>
            </a:extLst>
          </p:cNvPr>
          <p:cNvSpPr>
            <a:spLocks noGrp="1" noChangeArrowheads="1"/>
          </p:cNvSpPr>
          <p:nvPr>
            <p:ph idx="1"/>
          </p:nvPr>
        </p:nvSpPr>
        <p:spPr>
          <a:xfrm>
            <a:off x="107504" y="764705"/>
            <a:ext cx="8920609" cy="5184575"/>
          </a:xfrm>
        </p:spPr>
        <p:txBody>
          <a:bodyPr/>
          <a:lstStyle/>
          <a:p>
            <a:pPr>
              <a:lnSpc>
                <a:spcPts val="3025"/>
              </a:lnSpc>
              <a:buFont typeface="Arial" panose="020B0604020202020204" pitchFamily="34" charset="0"/>
              <a:buChar char="•"/>
            </a:pPr>
            <a:r>
              <a:rPr lang="de-DE" altLang="de-DE" sz="2200" dirty="0"/>
              <a:t>„</a:t>
            </a:r>
            <a:r>
              <a:rPr lang="de-DE" altLang="de-DE" sz="2200" dirty="0">
                <a:solidFill>
                  <a:srgbClr val="0070C0"/>
                </a:solidFill>
              </a:rPr>
              <a:t>Groß gemacht und geheiligt werde sein großer Name </a:t>
            </a:r>
            <a:r>
              <a:rPr lang="de-DE" altLang="de-DE" sz="2200" dirty="0"/>
              <a:t>– Amen! – auf der </a:t>
            </a:r>
            <a:r>
              <a:rPr lang="de-DE" altLang="de-DE" sz="2200" dirty="0">
                <a:solidFill>
                  <a:srgbClr val="0070C0"/>
                </a:solidFill>
              </a:rPr>
              <a:t>Welt, die nach seinem Willen von ihm erschaffen wurde</a:t>
            </a:r>
            <a:r>
              <a:rPr lang="de-DE" altLang="de-DE" sz="2200" dirty="0"/>
              <a:t>. Und </a:t>
            </a:r>
            <a:r>
              <a:rPr lang="de-DE" altLang="de-DE" sz="2200" dirty="0">
                <a:solidFill>
                  <a:srgbClr val="0070C0"/>
                </a:solidFill>
              </a:rPr>
              <a:t>seine Königsherrschaft herrsche </a:t>
            </a:r>
            <a:r>
              <a:rPr lang="de-DE" altLang="de-DE" sz="2200" dirty="0"/>
              <a:t>(</a:t>
            </a:r>
            <a:r>
              <a:rPr lang="de-DE" altLang="de-DE" sz="2400" dirty="0" err="1">
                <a:latin typeface="Yehudit" pitchFamily="2" charset="77"/>
              </a:rPr>
              <a:t>htwklm</a:t>
            </a:r>
            <a:r>
              <a:rPr lang="de-DE" altLang="de-DE" sz="2400" dirty="0">
                <a:latin typeface="Yehudit" pitchFamily="2" charset="77"/>
              </a:rPr>
              <a:t> </a:t>
            </a:r>
            <a:r>
              <a:rPr lang="de-DE" altLang="de-DE" sz="2400" dirty="0" err="1">
                <a:latin typeface="Yehudit" pitchFamily="2" charset="77"/>
              </a:rPr>
              <a:t>Kylmyw</a:t>
            </a:r>
            <a:r>
              <a:rPr lang="de-DE" altLang="de-DE" sz="2200" dirty="0"/>
              <a:t>) in eurem Leben in euren Tagen und im Leben des ganzen Hauses Israel schnell und in nächster Zeit – sprecht: Amen! </a:t>
            </a:r>
            <a:r>
              <a:rPr lang="de-DE" altLang="de-DE" sz="2200" dirty="0">
                <a:solidFill>
                  <a:srgbClr val="0070C0"/>
                </a:solidFill>
              </a:rPr>
              <a:t>Sein großer Name sei </a:t>
            </a:r>
            <a:r>
              <a:rPr lang="de-DE" altLang="de-DE" sz="2200" dirty="0" err="1">
                <a:solidFill>
                  <a:srgbClr val="0070C0"/>
                </a:solidFill>
              </a:rPr>
              <a:t>ge</a:t>
            </a:r>
            <a:r>
              <a:rPr lang="de-DE" altLang="de-DE" sz="2200" dirty="0">
                <a:solidFill>
                  <a:srgbClr val="0070C0"/>
                </a:solidFill>
              </a:rPr>
              <a:t>-priesen</a:t>
            </a:r>
            <a:r>
              <a:rPr lang="de-DE" altLang="de-DE" sz="2200" dirty="0"/>
              <a:t> in Ewigkeit und in Ewigkeit der Ewigkeiten. Gepriesen sei und gerühmt, verherrlicht, erhoben, erhöht, gefeiert, hocherhoben und gepriesen sei Name des Heiligen – gelobt sei er! – hoch über jedem Lob und Gesang, Verherrlichung und Trostverheißung, die je in der Welt gesprochen wurden – sprecht: Amen! </a:t>
            </a:r>
            <a:r>
              <a:rPr lang="de-DE" altLang="de-DE" sz="2200" dirty="0">
                <a:solidFill>
                  <a:srgbClr val="0070C0"/>
                </a:solidFill>
              </a:rPr>
              <a:t>Fülle des </a:t>
            </a:r>
            <a:r>
              <a:rPr lang="de-DE" altLang="de-DE" sz="2200" dirty="0" err="1">
                <a:solidFill>
                  <a:srgbClr val="0070C0"/>
                </a:solidFill>
              </a:rPr>
              <a:t>Frie-dens</a:t>
            </a:r>
            <a:r>
              <a:rPr lang="de-DE" altLang="de-DE" sz="2200" dirty="0">
                <a:solidFill>
                  <a:srgbClr val="0070C0"/>
                </a:solidFill>
              </a:rPr>
              <a:t> und Leben möge vom Himmel herab uns und ganz Israel zu-teil werden </a:t>
            </a:r>
            <a:r>
              <a:rPr lang="de-DE" altLang="de-DE" sz="2200" dirty="0"/>
              <a:t>– sprecht Amen. Der Frieden stiftet in seinen Himmels-höhen, stifte Frieden unter uns und ganz Israel – sprecht: Amen.“</a:t>
            </a:r>
            <a:r>
              <a:rPr lang="de-CH" altLang="de-DE" sz="2200" dirty="0"/>
              <a:t> </a:t>
            </a:r>
            <a:endParaRPr lang="de-DE" altLang="de-DE" sz="2200" dirty="0"/>
          </a:p>
        </p:txBody>
      </p:sp>
      <p:sp>
        <p:nvSpPr>
          <p:cNvPr id="4" name="Foliennummernplatzhalter 3">
            <a:extLst>
              <a:ext uri="{FF2B5EF4-FFF2-40B4-BE49-F238E27FC236}">
                <a16:creationId xmlns="" xmlns:a16="http://schemas.microsoft.com/office/drawing/2014/main" id="{8229D28B-0F0A-1A4B-986C-7675560645C3}"/>
              </a:ext>
            </a:extLst>
          </p:cNvPr>
          <p:cNvSpPr>
            <a:spLocks noGrp="1"/>
          </p:cNvSpPr>
          <p:nvPr>
            <p:ph type="sldNum" sz="quarter" idx="10"/>
          </p:nvPr>
        </p:nvSpPr>
        <p:spPr/>
        <p:txBody>
          <a:bodyPr/>
          <a:lstStyle/>
          <a:p>
            <a:pPr>
              <a:defRPr/>
            </a:pPr>
            <a:fld id="{9531622E-0D09-2844-905B-B28A5EA8EBC4}" type="slidenum">
              <a:rPr lang="de-CH"/>
              <a:pPr>
                <a:defRPr/>
              </a:pPr>
              <a:t>19</a:t>
            </a:fld>
            <a:endParaRPr lang="de-CH"/>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5AAD5CC6-33D8-054B-8201-1C0638784504}"/>
              </a:ext>
            </a:extLst>
          </p:cNvPr>
          <p:cNvSpPr>
            <a:spLocks noGrp="1" noChangeArrowheads="1"/>
          </p:cNvSpPr>
          <p:nvPr>
            <p:ph type="title"/>
          </p:nvPr>
        </p:nvSpPr>
        <p:spPr>
          <a:xfrm>
            <a:off x="900113" y="115888"/>
            <a:ext cx="7272337" cy="433387"/>
          </a:xfrm>
        </p:spPr>
        <p:txBody>
          <a:bodyPr>
            <a:normAutofit fontScale="90000"/>
          </a:bodyPr>
          <a:lstStyle/>
          <a:p>
            <a:pPr>
              <a:defRPr/>
            </a:pPr>
            <a:r>
              <a:rPr lang="de-DE" sz="2800" dirty="0">
                <a:sym typeface="Frutiger Next Pro Light" charset="0"/>
              </a:rPr>
              <a:t>Gliederung</a:t>
            </a:r>
            <a:endParaRPr lang="de-CH" sz="2800" b="1" dirty="0">
              <a:latin typeface="Arial Rounded MT Bold" pitchFamily="-123" charset="0"/>
              <a:sym typeface="Frutiger Next Pro Light" charset="0"/>
            </a:endParaRPr>
          </a:p>
        </p:txBody>
      </p:sp>
      <p:sp>
        <p:nvSpPr>
          <p:cNvPr id="114691" name="Rectangle 3">
            <a:extLst>
              <a:ext uri="{FF2B5EF4-FFF2-40B4-BE49-F238E27FC236}">
                <a16:creationId xmlns="" xmlns:a16="http://schemas.microsoft.com/office/drawing/2014/main" id="{66A3877A-B7CF-0B47-A694-117D7C57B785}"/>
              </a:ext>
            </a:extLst>
          </p:cNvPr>
          <p:cNvSpPr>
            <a:spLocks noGrp="1" noChangeArrowheads="1"/>
          </p:cNvSpPr>
          <p:nvPr>
            <p:ph idx="1"/>
          </p:nvPr>
        </p:nvSpPr>
        <p:spPr>
          <a:xfrm>
            <a:off x="395536" y="836711"/>
            <a:ext cx="8640514" cy="5184577"/>
          </a:xfrm>
        </p:spPr>
        <p:txBody>
          <a:bodyPr>
            <a:noAutofit/>
          </a:bodyPr>
          <a:lstStyle/>
          <a:p>
            <a:pPr marL="457200" indent="-457200">
              <a:lnSpc>
                <a:spcPts val="2700"/>
              </a:lnSpc>
              <a:spcBef>
                <a:spcPts val="703"/>
              </a:spcBef>
              <a:spcAft>
                <a:spcPts val="600"/>
              </a:spcAft>
              <a:buFont typeface="+mj-lt"/>
              <a:buAutoNum type="arabicPeriod"/>
              <a:defRPr/>
            </a:pPr>
            <a:r>
              <a:rPr lang="de-DE" sz="2000" dirty="0">
                <a:sym typeface="Frutiger Next Pro Light" charset="0"/>
              </a:rPr>
              <a:t>Gebetsbegriffe im Neuen Testament</a:t>
            </a:r>
          </a:p>
          <a:p>
            <a:pPr marL="457200" indent="-457200">
              <a:lnSpc>
                <a:spcPts val="2700"/>
              </a:lnSpc>
              <a:spcBef>
                <a:spcPts val="703"/>
              </a:spcBef>
              <a:spcAft>
                <a:spcPts val="600"/>
              </a:spcAft>
              <a:buFont typeface="+mj-lt"/>
              <a:buAutoNum type="arabicPeriod"/>
              <a:defRPr/>
            </a:pPr>
            <a:r>
              <a:rPr lang="de-DE" sz="2000" dirty="0">
                <a:sym typeface="Frutiger Next Pro Light" charset="0"/>
              </a:rPr>
              <a:t>Gott-Vater als Empfänger der Gebete (vgl. </a:t>
            </a:r>
            <a:r>
              <a:rPr lang="de-DE" sz="2000" dirty="0" err="1">
                <a:sym typeface="Frutiger Next Pro Light" charset="0"/>
              </a:rPr>
              <a:t>Mt</a:t>
            </a:r>
            <a:r>
              <a:rPr lang="de-DE" sz="2000" dirty="0">
                <a:sym typeface="Frutiger Next Pro Light" charset="0"/>
              </a:rPr>
              <a:t> 6,5-8; </a:t>
            </a:r>
            <a:r>
              <a:rPr lang="de-DE" sz="2000" dirty="0" err="1">
                <a:sym typeface="Frutiger Next Pro Light" charset="0"/>
              </a:rPr>
              <a:t>Lk</a:t>
            </a:r>
            <a:r>
              <a:rPr lang="de-DE" sz="2000" dirty="0">
                <a:sym typeface="Frutiger Next Pro Light" charset="0"/>
              </a:rPr>
              <a:t> 11,33)</a:t>
            </a:r>
          </a:p>
          <a:p>
            <a:pPr marL="457200" indent="-457200">
              <a:lnSpc>
                <a:spcPts val="2700"/>
              </a:lnSpc>
              <a:spcBef>
                <a:spcPts val="703"/>
              </a:spcBef>
              <a:spcAft>
                <a:spcPts val="600"/>
              </a:spcAft>
              <a:buFont typeface="+mj-lt"/>
              <a:buAutoNum type="arabicPeriod"/>
              <a:defRPr/>
            </a:pPr>
            <a:r>
              <a:rPr lang="de-DE" sz="2000" dirty="0">
                <a:sym typeface="Frutiger Next Pro Light" charset="0"/>
              </a:rPr>
              <a:t>Jesus als Vermittler (</a:t>
            </a:r>
            <a:r>
              <a:rPr lang="de-DE" sz="2000" dirty="0" err="1">
                <a:sym typeface="Frutiger Next Pro Light" charset="0"/>
              </a:rPr>
              <a:t>Hebr</a:t>
            </a:r>
            <a:r>
              <a:rPr lang="de-DE" sz="2000" dirty="0">
                <a:sym typeface="Frutiger Next Pro Light" charset="0"/>
              </a:rPr>
              <a:t> 4,14-16; 1. </a:t>
            </a:r>
            <a:r>
              <a:rPr lang="de-DE" sz="2000" dirty="0" err="1">
                <a:sym typeface="Frutiger Next Pro Light" charset="0"/>
              </a:rPr>
              <a:t>Joh</a:t>
            </a:r>
            <a:r>
              <a:rPr lang="de-DE" sz="2000" dirty="0">
                <a:sym typeface="Frutiger Next Pro Light" charset="0"/>
              </a:rPr>
              <a:t> 2,1f.; Röm 8,34)</a:t>
            </a:r>
          </a:p>
          <a:p>
            <a:pPr marL="457200" indent="-457200">
              <a:lnSpc>
                <a:spcPts val="2700"/>
              </a:lnSpc>
              <a:spcBef>
                <a:spcPts val="703"/>
              </a:spcBef>
              <a:spcAft>
                <a:spcPts val="600"/>
              </a:spcAft>
              <a:buFont typeface="+mj-lt"/>
              <a:buAutoNum type="arabicPeriod"/>
              <a:defRPr/>
            </a:pPr>
            <a:r>
              <a:rPr lang="de-DE" sz="2000" dirty="0">
                <a:sym typeface="Frutiger Next Pro Light" charset="0"/>
              </a:rPr>
              <a:t>Der Heilige Geist als Vermittler (Röm 8,26f.; </a:t>
            </a:r>
            <a:r>
              <a:rPr lang="de-DE" sz="2000" dirty="0" err="1">
                <a:sym typeface="Frutiger Next Pro Light" charset="0"/>
              </a:rPr>
              <a:t>Offb</a:t>
            </a:r>
            <a:r>
              <a:rPr lang="de-DE" sz="2000" dirty="0">
                <a:sym typeface="Frutiger Next Pro Light" charset="0"/>
              </a:rPr>
              <a:t> 8,1-4)</a:t>
            </a:r>
          </a:p>
          <a:p>
            <a:pPr marL="457200" indent="-457200">
              <a:lnSpc>
                <a:spcPts val="2700"/>
              </a:lnSpc>
              <a:spcBef>
                <a:spcPts val="703"/>
              </a:spcBef>
              <a:spcAft>
                <a:spcPts val="600"/>
              </a:spcAft>
              <a:buFont typeface="+mj-lt"/>
              <a:buAutoNum type="arabicPeriod"/>
              <a:defRPr/>
            </a:pPr>
            <a:r>
              <a:rPr lang="de-DE" sz="2000" dirty="0">
                <a:sym typeface="Frutiger Next Pro Light" charset="0"/>
              </a:rPr>
              <a:t>Das Gebetsleben Jesu (vgl. </a:t>
            </a:r>
            <a:r>
              <a:rPr lang="de-DE" sz="2000" dirty="0" err="1">
                <a:sym typeface="Frutiger Next Pro Light" charset="0"/>
              </a:rPr>
              <a:t>Hebr</a:t>
            </a:r>
            <a:r>
              <a:rPr lang="de-DE" sz="2000" dirty="0">
                <a:sym typeface="Frutiger Next Pro Light" charset="0"/>
              </a:rPr>
              <a:t> 5,7)</a:t>
            </a:r>
          </a:p>
          <a:p>
            <a:pPr marL="457200" indent="-457200">
              <a:lnSpc>
                <a:spcPts val="2700"/>
              </a:lnSpc>
              <a:spcBef>
                <a:spcPts val="703"/>
              </a:spcBef>
              <a:spcAft>
                <a:spcPts val="600"/>
              </a:spcAft>
              <a:buFont typeface="+mj-lt"/>
              <a:buAutoNum type="arabicPeriod"/>
              <a:defRPr/>
            </a:pPr>
            <a:r>
              <a:rPr lang="de-DE" sz="2000" dirty="0">
                <a:sym typeface="Frutiger Next Pro Light" charset="0"/>
              </a:rPr>
              <a:t>Das „Vater Unser“ (</a:t>
            </a:r>
            <a:r>
              <a:rPr lang="de-DE" sz="2000" dirty="0" err="1">
                <a:sym typeface="Frutiger Next Pro Light" charset="0"/>
              </a:rPr>
              <a:t>Mt</a:t>
            </a:r>
            <a:r>
              <a:rPr lang="de-DE" sz="2000" dirty="0">
                <a:sym typeface="Frutiger Next Pro Light" charset="0"/>
              </a:rPr>
              <a:t> 6,6-13)</a:t>
            </a:r>
          </a:p>
          <a:p>
            <a:pPr marL="457200" indent="-457200">
              <a:lnSpc>
                <a:spcPts val="2700"/>
              </a:lnSpc>
              <a:spcBef>
                <a:spcPts val="703"/>
              </a:spcBef>
              <a:spcAft>
                <a:spcPts val="600"/>
              </a:spcAft>
              <a:buFont typeface="+mj-lt"/>
              <a:buAutoNum type="arabicPeriod"/>
              <a:defRPr/>
            </a:pPr>
            <a:r>
              <a:rPr lang="de-DE" sz="2000" dirty="0">
                <a:sym typeface="Frutiger Next Pro Light" charset="0"/>
              </a:rPr>
              <a:t>Gebetsinhalte (</a:t>
            </a:r>
            <a:r>
              <a:rPr lang="de-DE" sz="2000" dirty="0" err="1">
                <a:sym typeface="Frutiger Next Pro Light" charset="0"/>
              </a:rPr>
              <a:t>Mt</a:t>
            </a:r>
            <a:r>
              <a:rPr lang="de-DE" sz="2000" dirty="0">
                <a:sym typeface="Frutiger Next Pro Light" charset="0"/>
              </a:rPr>
              <a:t> 6,6-13; Röm 15,30-32; </a:t>
            </a:r>
            <a:r>
              <a:rPr lang="de-DE" sz="2000" dirty="0" err="1">
                <a:sym typeface="Frutiger Next Pro Light" charset="0"/>
              </a:rPr>
              <a:t>Eph</a:t>
            </a:r>
            <a:r>
              <a:rPr lang="de-DE" sz="2000" dirty="0">
                <a:sym typeface="Frutiger Next Pro Light" charset="0"/>
              </a:rPr>
              <a:t> 3,14-19; Kol 4,2-4; 2. </a:t>
            </a:r>
            <a:r>
              <a:rPr lang="de-DE" sz="2000" dirty="0" err="1">
                <a:sym typeface="Frutiger Next Pro Light" charset="0"/>
              </a:rPr>
              <a:t>Thess</a:t>
            </a:r>
            <a:r>
              <a:rPr lang="de-DE" sz="2000" dirty="0">
                <a:sym typeface="Frutiger Next Pro Light" charset="0"/>
              </a:rPr>
              <a:t> 3,1f.; 1. Tim 2,1-4)</a:t>
            </a:r>
          </a:p>
          <a:p>
            <a:pPr marL="457200" indent="-457200">
              <a:lnSpc>
                <a:spcPts val="2700"/>
              </a:lnSpc>
              <a:spcBef>
                <a:spcPts val="703"/>
              </a:spcBef>
              <a:spcAft>
                <a:spcPts val="600"/>
              </a:spcAft>
              <a:buFont typeface="+mj-lt"/>
              <a:buAutoNum type="arabicPeriod"/>
              <a:defRPr/>
            </a:pPr>
            <a:r>
              <a:rPr lang="de-DE" sz="2000" dirty="0">
                <a:sym typeface="Frutiger Next Pro Light" charset="0"/>
              </a:rPr>
              <a:t>Das Gebet als „Rauchopfer“ (</a:t>
            </a:r>
            <a:r>
              <a:rPr lang="de-DE" sz="2000" dirty="0" err="1">
                <a:sym typeface="Frutiger Next Pro Light" charset="0"/>
              </a:rPr>
              <a:t>Offb</a:t>
            </a:r>
            <a:r>
              <a:rPr lang="de-DE" sz="2000" dirty="0">
                <a:sym typeface="Frutiger Next Pro Light" charset="0"/>
              </a:rPr>
              <a:t> 5,8; 8,3-5)</a:t>
            </a:r>
          </a:p>
          <a:p>
            <a:pPr marL="457200" indent="-457200">
              <a:lnSpc>
                <a:spcPts val="2700"/>
              </a:lnSpc>
              <a:spcBef>
                <a:spcPts val="703"/>
              </a:spcBef>
              <a:spcAft>
                <a:spcPts val="600"/>
              </a:spcAft>
              <a:buFont typeface="+mj-lt"/>
              <a:buAutoNum type="arabicPeriod"/>
              <a:defRPr/>
            </a:pPr>
            <a:r>
              <a:rPr lang="de-DE" sz="2000" dirty="0">
                <a:sym typeface="Frutiger Next Pro Light" charset="0"/>
              </a:rPr>
              <a:t>Das Gebet für Leidende (Jak 5,13-18)</a:t>
            </a:r>
          </a:p>
          <a:p>
            <a:pPr marL="380615" indent="-380615">
              <a:lnSpc>
                <a:spcPts val="2800"/>
              </a:lnSpc>
              <a:spcBef>
                <a:spcPts val="703"/>
              </a:spcBef>
              <a:spcAft>
                <a:spcPts val="600"/>
              </a:spcAft>
              <a:buFont typeface="Arial" charset="0"/>
              <a:buNone/>
              <a:defRPr/>
            </a:pPr>
            <a:endParaRPr lang="de-DE" sz="2000" dirty="0">
              <a:sym typeface="Frutiger Next Pro Light" charset="0"/>
            </a:endParaRPr>
          </a:p>
          <a:p>
            <a:pPr marL="380615" indent="-380615">
              <a:lnSpc>
                <a:spcPts val="2800"/>
              </a:lnSpc>
              <a:spcBef>
                <a:spcPts val="703"/>
              </a:spcBef>
              <a:spcAft>
                <a:spcPts val="600"/>
              </a:spcAft>
              <a:buFont typeface="Arial" charset="0"/>
              <a:buNone/>
              <a:defRPr/>
            </a:pPr>
            <a:endParaRPr lang="de-DE" sz="2000" dirty="0">
              <a:sym typeface="Frutiger Next Pro Light" charset="0"/>
            </a:endParaRPr>
          </a:p>
        </p:txBody>
      </p:sp>
      <p:sp>
        <p:nvSpPr>
          <p:cNvPr id="2" name="Foliennummernplatzhalter 1">
            <a:extLst>
              <a:ext uri="{FF2B5EF4-FFF2-40B4-BE49-F238E27FC236}">
                <a16:creationId xmlns="" xmlns:a16="http://schemas.microsoft.com/office/drawing/2014/main" id="{8BFDE06F-B7EB-F049-8DDA-0528840DBA76}"/>
              </a:ext>
            </a:extLst>
          </p:cNvPr>
          <p:cNvSpPr>
            <a:spLocks noGrp="1"/>
          </p:cNvSpPr>
          <p:nvPr>
            <p:ph type="sldNum" sz="quarter" idx="10"/>
          </p:nvPr>
        </p:nvSpPr>
        <p:spPr/>
        <p:txBody>
          <a:bodyPr/>
          <a:lstStyle/>
          <a:p>
            <a:pPr>
              <a:defRPr/>
            </a:pPr>
            <a:fld id="{A65CF97C-BC65-7F41-ACDB-A69240CFC100}" type="slidenum">
              <a:rPr lang="de-CH"/>
              <a:pPr>
                <a:defRPr/>
              </a:pPr>
              <a:t>2</a:t>
            </a:fld>
            <a:endParaRPr lang="de-CH"/>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6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46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46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469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469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469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4691">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46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3DD3A462-A29D-D944-8608-3E2C649E3570}"/>
              </a:ext>
            </a:extLst>
          </p:cNvPr>
          <p:cNvSpPr>
            <a:spLocks noGrp="1" noChangeArrowheads="1"/>
          </p:cNvSpPr>
          <p:nvPr>
            <p:ph type="title"/>
          </p:nvPr>
        </p:nvSpPr>
        <p:spPr>
          <a:xfrm>
            <a:off x="468313" y="115888"/>
            <a:ext cx="7704137" cy="288925"/>
          </a:xfrm>
        </p:spPr>
        <p:txBody>
          <a:bodyPr>
            <a:normAutofit fontScale="90000"/>
          </a:bodyPr>
          <a:lstStyle/>
          <a:p>
            <a:pPr>
              <a:lnSpc>
                <a:spcPts val="2800"/>
              </a:lnSpc>
              <a:spcAft>
                <a:spcPts val="600"/>
              </a:spcAft>
              <a:defRPr/>
            </a:pPr>
            <a:endParaRPr lang="de-DE" sz="2800" dirty="0">
              <a:sym typeface="Frutiger Next Pro Light" charset="0"/>
            </a:endParaRPr>
          </a:p>
        </p:txBody>
      </p:sp>
      <p:sp>
        <p:nvSpPr>
          <p:cNvPr id="2" name="Inhaltsplatzhalter 1">
            <a:extLst>
              <a:ext uri="{FF2B5EF4-FFF2-40B4-BE49-F238E27FC236}">
                <a16:creationId xmlns="" xmlns:a16="http://schemas.microsoft.com/office/drawing/2014/main" id="{CA6D9959-2C11-A74A-8377-6E8E9B74EE2E}"/>
              </a:ext>
            </a:extLst>
          </p:cNvPr>
          <p:cNvSpPr>
            <a:spLocks noGrp="1"/>
          </p:cNvSpPr>
          <p:nvPr>
            <p:ph idx="1"/>
          </p:nvPr>
        </p:nvSpPr>
        <p:spPr>
          <a:xfrm>
            <a:off x="468313" y="476250"/>
            <a:ext cx="8496300" cy="5832475"/>
          </a:xfrm>
        </p:spPr>
        <p:txBody>
          <a:bodyPr>
            <a:normAutofit/>
          </a:bodyPr>
          <a:lstStyle/>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0" indent="0" algn="ctr">
              <a:spcBef>
                <a:spcPts val="703"/>
              </a:spcBef>
              <a:buFont typeface="Arial" charset="0"/>
              <a:buNone/>
              <a:defRPr/>
            </a:pPr>
            <a:r>
              <a:rPr lang="de-DE" sz="3600" dirty="0">
                <a:sym typeface="Frutiger Next Pro Light" charset="0"/>
              </a:rPr>
              <a:t>Gebetsinhalte</a:t>
            </a:r>
          </a:p>
        </p:txBody>
      </p:sp>
      <p:sp>
        <p:nvSpPr>
          <p:cNvPr id="3" name="Foliennummernplatzhalter 2">
            <a:extLst>
              <a:ext uri="{FF2B5EF4-FFF2-40B4-BE49-F238E27FC236}">
                <a16:creationId xmlns="" xmlns:a16="http://schemas.microsoft.com/office/drawing/2014/main" id="{26EA6D28-D866-9242-8F6E-4FBBD03CC18A}"/>
              </a:ext>
            </a:extLst>
          </p:cNvPr>
          <p:cNvSpPr>
            <a:spLocks noGrp="1"/>
          </p:cNvSpPr>
          <p:nvPr>
            <p:ph type="sldNum" sz="quarter" idx="10"/>
          </p:nvPr>
        </p:nvSpPr>
        <p:spPr/>
        <p:txBody>
          <a:bodyPr/>
          <a:lstStyle/>
          <a:p>
            <a:pPr>
              <a:defRPr/>
            </a:pPr>
            <a:fld id="{292803E9-7889-A84F-9C91-DDB953808862}" type="slidenum">
              <a:rPr lang="de-CH"/>
              <a:pPr>
                <a:defRPr/>
              </a:pPr>
              <a:t>20</a:t>
            </a:fld>
            <a:endParaRPr lang="de-CH"/>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06C5CDAA-7052-5642-B1BE-F1F9C4E02D9B}"/>
              </a:ext>
            </a:extLst>
          </p:cNvPr>
          <p:cNvSpPr>
            <a:spLocks noGrp="1" noChangeArrowheads="1"/>
          </p:cNvSpPr>
          <p:nvPr>
            <p:ph type="title"/>
          </p:nvPr>
        </p:nvSpPr>
        <p:spPr>
          <a:xfrm>
            <a:off x="467544" y="134816"/>
            <a:ext cx="7704906" cy="485872"/>
          </a:xfrm>
        </p:spPr>
        <p:txBody>
          <a:bodyPr>
            <a:normAutofit/>
          </a:bodyPr>
          <a:lstStyle/>
          <a:p>
            <a:pPr>
              <a:lnSpc>
                <a:spcPts val="2800"/>
              </a:lnSpc>
              <a:spcAft>
                <a:spcPts val="600"/>
              </a:spcAft>
              <a:defRPr/>
            </a:pPr>
            <a:r>
              <a:rPr lang="de-DE" sz="2800" dirty="0">
                <a:sym typeface="Frutiger Next Pro Light" charset="0"/>
              </a:rPr>
              <a:t>Gebetsinhalte</a:t>
            </a:r>
          </a:p>
        </p:txBody>
      </p:sp>
      <p:sp>
        <p:nvSpPr>
          <p:cNvPr id="2" name="Inhaltsplatzhalter 1">
            <a:extLst>
              <a:ext uri="{FF2B5EF4-FFF2-40B4-BE49-F238E27FC236}">
                <a16:creationId xmlns="" xmlns:a16="http://schemas.microsoft.com/office/drawing/2014/main" id="{FAA429AE-B1B0-CD4E-B698-EC688F441C9B}"/>
              </a:ext>
            </a:extLst>
          </p:cNvPr>
          <p:cNvSpPr>
            <a:spLocks noGrp="1"/>
          </p:cNvSpPr>
          <p:nvPr>
            <p:ph idx="1"/>
          </p:nvPr>
        </p:nvSpPr>
        <p:spPr>
          <a:xfrm>
            <a:off x="0" y="836711"/>
            <a:ext cx="8964613" cy="5256113"/>
          </a:xfrm>
        </p:spPr>
        <p:txBody>
          <a:bodyPr>
            <a:normAutofit fontScale="92500"/>
          </a:bodyPr>
          <a:lstStyle/>
          <a:p>
            <a:pPr marL="380615" indent="-380615">
              <a:lnSpc>
                <a:spcPts val="2880"/>
              </a:lnSpc>
              <a:spcBef>
                <a:spcPts val="703"/>
              </a:spcBef>
              <a:buFont typeface="Arial" panose="020B0604020202020204" pitchFamily="34" charset="0"/>
              <a:buChar char="•"/>
              <a:defRPr/>
            </a:pPr>
            <a:r>
              <a:rPr lang="de-DE" sz="2400" dirty="0" err="1">
                <a:solidFill>
                  <a:srgbClr val="0070C0"/>
                </a:solidFill>
                <a:sym typeface="Frutiger Next Pro Light" charset="0"/>
              </a:rPr>
              <a:t>Eph</a:t>
            </a:r>
            <a:r>
              <a:rPr lang="de-DE" sz="2400" dirty="0">
                <a:solidFill>
                  <a:srgbClr val="0070C0"/>
                </a:solidFill>
                <a:sym typeface="Frutiger Next Pro Light" charset="0"/>
              </a:rPr>
              <a:t> 3,14-21</a:t>
            </a:r>
            <a:r>
              <a:rPr lang="de-DE" sz="2400" dirty="0">
                <a:sym typeface="Frutiger Next Pro Light" charset="0"/>
              </a:rPr>
              <a:t>: „Deshalb </a:t>
            </a:r>
            <a:r>
              <a:rPr lang="de-DE" sz="2400" dirty="0">
                <a:solidFill>
                  <a:srgbClr val="0070C0"/>
                </a:solidFill>
                <a:sym typeface="Frutiger Next Pro Light" charset="0"/>
              </a:rPr>
              <a:t>beuge ich meine Knie zu dem Vater hin</a:t>
            </a:r>
            <a:r>
              <a:rPr lang="de-DE" sz="2400" dirty="0">
                <a:sym typeface="Frutiger Next Pro Light" charset="0"/>
              </a:rPr>
              <a:t>, von dem jede Vaterschaft in den Himmeln und auf Erden benannt wird. </a:t>
            </a:r>
            <a:r>
              <a:rPr lang="de-DE" sz="2400" dirty="0">
                <a:solidFill>
                  <a:srgbClr val="0070C0"/>
                </a:solidFill>
                <a:sym typeface="Frutiger Next Pro Light" charset="0"/>
              </a:rPr>
              <a:t>Er gebe euch nach dem Reichtum seiner Herrlichkeit</a:t>
            </a:r>
            <a:r>
              <a:rPr lang="de-DE" sz="2400" dirty="0">
                <a:sym typeface="Frutiger Next Pro Light" charset="0"/>
              </a:rPr>
              <a:t>, mit Kraft gestärkt zu werden durch seinen Geist an dem inneren Menschen, </a:t>
            </a:r>
            <a:r>
              <a:rPr lang="de-DE" sz="2400" dirty="0">
                <a:solidFill>
                  <a:srgbClr val="0070C0"/>
                </a:solidFill>
                <a:sym typeface="Frutiger Next Pro Light" charset="0"/>
              </a:rPr>
              <a:t>dass der Christus durch den Glauben in euren Herzen sesshaft sei und ihr in Liebe verwurzelt und gegründet seid, damit ihr imstande seid, mit allen Heiligen völlig zu erfassen, was die Breite und Länge und Höhe und Tiefe ist, und die die Erkenntnis übersteigende Liebe des Christus zu erkennen, damit ihr erfüllt werdet zur ganzen Fülle Gottes</a:t>
            </a:r>
            <a:r>
              <a:rPr lang="de-DE" sz="2400" dirty="0">
                <a:sym typeface="Frutiger Next Pro Light" charset="0"/>
              </a:rPr>
              <a:t>. Dem aber, </a:t>
            </a:r>
            <a:r>
              <a:rPr lang="de-DE" sz="2400" dirty="0">
                <a:solidFill>
                  <a:srgbClr val="0070C0"/>
                </a:solidFill>
                <a:sym typeface="Frutiger Next Pro Light" charset="0"/>
              </a:rPr>
              <a:t>der über alles hinaus zu tun vermag, über die Maßen mehr, als wir erbitten oder erdenken</a:t>
            </a:r>
            <a:r>
              <a:rPr lang="de-DE" sz="2400" dirty="0">
                <a:sym typeface="Frutiger Next Pro Light" charset="0"/>
              </a:rPr>
              <a:t>, gemäß der Kraft, die in uns wirkt, ihm sei die Herrlichkeit in der Gemeinde und in Christus Jesus auf alle Geschlechter hin in alle Ewigkeit! Amen.“ </a:t>
            </a:r>
          </a:p>
        </p:txBody>
      </p:sp>
      <p:sp>
        <p:nvSpPr>
          <p:cNvPr id="3" name="Foliennummernplatzhalter 2">
            <a:extLst>
              <a:ext uri="{FF2B5EF4-FFF2-40B4-BE49-F238E27FC236}">
                <a16:creationId xmlns="" xmlns:a16="http://schemas.microsoft.com/office/drawing/2014/main" id="{32195F80-00B2-E74A-A8AB-48D2360061A3}"/>
              </a:ext>
            </a:extLst>
          </p:cNvPr>
          <p:cNvSpPr>
            <a:spLocks noGrp="1"/>
          </p:cNvSpPr>
          <p:nvPr>
            <p:ph type="sldNum" sz="quarter" idx="10"/>
          </p:nvPr>
        </p:nvSpPr>
        <p:spPr/>
        <p:txBody>
          <a:bodyPr/>
          <a:lstStyle/>
          <a:p>
            <a:pPr>
              <a:defRPr/>
            </a:pPr>
            <a:fld id="{6CC2CD60-539F-2543-9D41-FCD471791A23}" type="slidenum">
              <a:rPr lang="de-CH"/>
              <a:pPr>
                <a:defRPr/>
              </a:pPr>
              <a:t>21</a:t>
            </a:fld>
            <a:endParaRPr lang="de-CH"/>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2672D70A-1776-2B41-ACD1-A04ADB372C71}"/>
              </a:ext>
            </a:extLst>
          </p:cNvPr>
          <p:cNvSpPr>
            <a:spLocks noGrp="1" noChangeArrowheads="1"/>
          </p:cNvSpPr>
          <p:nvPr>
            <p:ph type="title"/>
          </p:nvPr>
        </p:nvSpPr>
        <p:spPr>
          <a:xfrm>
            <a:off x="611560" y="115888"/>
            <a:ext cx="7560890" cy="432792"/>
          </a:xfrm>
        </p:spPr>
        <p:txBody>
          <a:bodyPr>
            <a:normAutofit fontScale="90000"/>
          </a:bodyPr>
          <a:lstStyle/>
          <a:p>
            <a:pPr>
              <a:lnSpc>
                <a:spcPts val="2800"/>
              </a:lnSpc>
              <a:spcAft>
                <a:spcPts val="600"/>
              </a:spcAft>
              <a:defRPr/>
            </a:pPr>
            <a:r>
              <a:rPr lang="de-DE" sz="2800" dirty="0">
                <a:sym typeface="Frutiger Next Pro Light" charset="0"/>
              </a:rPr>
              <a:t>Gebetsinhalte</a:t>
            </a:r>
          </a:p>
        </p:txBody>
      </p:sp>
      <p:sp>
        <p:nvSpPr>
          <p:cNvPr id="2" name="Inhaltsplatzhalter 1">
            <a:extLst>
              <a:ext uri="{FF2B5EF4-FFF2-40B4-BE49-F238E27FC236}">
                <a16:creationId xmlns="" xmlns:a16="http://schemas.microsoft.com/office/drawing/2014/main" id="{76AD2113-0BC4-A846-A108-94514CC3B264}"/>
              </a:ext>
            </a:extLst>
          </p:cNvPr>
          <p:cNvSpPr>
            <a:spLocks noGrp="1" noChangeArrowheads="1"/>
          </p:cNvSpPr>
          <p:nvPr>
            <p:ph idx="1"/>
          </p:nvPr>
        </p:nvSpPr>
        <p:spPr>
          <a:xfrm>
            <a:off x="179388" y="765175"/>
            <a:ext cx="8640762" cy="5307013"/>
          </a:xfrm>
        </p:spPr>
        <p:txBody>
          <a:bodyPr/>
          <a:lstStyle/>
          <a:p>
            <a:pPr>
              <a:lnSpc>
                <a:spcPts val="2475"/>
              </a:lnSpc>
              <a:spcBef>
                <a:spcPts val="1175"/>
              </a:spcBef>
              <a:spcAft>
                <a:spcPts val="600"/>
              </a:spcAft>
              <a:buFont typeface="Arial" panose="020B0604020202020204" pitchFamily="34" charset="0"/>
              <a:buChar char="•"/>
            </a:pPr>
            <a:r>
              <a:rPr lang="de-DE" altLang="de-DE" sz="2000" dirty="0">
                <a:solidFill>
                  <a:srgbClr val="0070C0"/>
                </a:solidFill>
              </a:rPr>
              <a:t>Kol 4,2-4</a:t>
            </a:r>
            <a:r>
              <a:rPr lang="de-DE" altLang="de-DE" sz="2000" dirty="0"/>
              <a:t>: „Haltet fest am Gebet, und wacht darin mit Danksagung; </a:t>
            </a:r>
            <a:r>
              <a:rPr lang="de-DE" altLang="de-DE" sz="2000" dirty="0">
                <a:solidFill>
                  <a:srgbClr val="0070C0"/>
                </a:solidFill>
              </a:rPr>
              <a:t>und betet zugleich auch für uns, dass Gott uns eine Tür des Wortes auftue</a:t>
            </a:r>
            <a:r>
              <a:rPr lang="de-DE" altLang="de-DE" sz="2000" dirty="0"/>
              <a:t>, </a:t>
            </a:r>
            <a:r>
              <a:rPr lang="de-DE" altLang="de-DE" sz="2000" dirty="0">
                <a:solidFill>
                  <a:srgbClr val="0070C0"/>
                </a:solidFill>
              </a:rPr>
              <a:t>das Geheimnis des Christus zu reden</a:t>
            </a:r>
            <a:r>
              <a:rPr lang="de-DE" altLang="de-DE" sz="2000" dirty="0"/>
              <a:t>, weshalb ich auch gebunden bin, damit ich es kundmache, wie ich reden soll“ (vgl. </a:t>
            </a:r>
            <a:r>
              <a:rPr lang="de-DE" altLang="de-DE" sz="2000" dirty="0" err="1">
                <a:solidFill>
                  <a:srgbClr val="0070C0"/>
                </a:solidFill>
              </a:rPr>
              <a:t>Eph</a:t>
            </a:r>
            <a:r>
              <a:rPr lang="de-DE" altLang="de-DE" sz="2000" dirty="0">
                <a:solidFill>
                  <a:srgbClr val="0070C0"/>
                </a:solidFill>
              </a:rPr>
              <a:t> 6,18-20</a:t>
            </a:r>
            <a:r>
              <a:rPr lang="de-DE" altLang="de-DE" sz="2000" dirty="0"/>
              <a:t>). </a:t>
            </a:r>
          </a:p>
          <a:p>
            <a:pPr>
              <a:lnSpc>
                <a:spcPts val="2475"/>
              </a:lnSpc>
              <a:spcBef>
                <a:spcPts val="1175"/>
              </a:spcBef>
              <a:spcAft>
                <a:spcPts val="600"/>
              </a:spcAft>
              <a:buFont typeface="Arial" panose="020B0604020202020204" pitchFamily="34" charset="0"/>
              <a:buChar char="•"/>
            </a:pPr>
            <a:r>
              <a:rPr lang="de-DE" sz="2000" dirty="0">
                <a:solidFill>
                  <a:srgbClr val="0070C0"/>
                </a:solidFill>
                <a:sym typeface="Frutiger Next Pro Light" charset="0"/>
              </a:rPr>
              <a:t>2. </a:t>
            </a:r>
            <a:r>
              <a:rPr lang="de-DE" sz="2000" dirty="0" err="1">
                <a:solidFill>
                  <a:srgbClr val="0070C0"/>
                </a:solidFill>
                <a:sym typeface="Frutiger Next Pro Light" charset="0"/>
              </a:rPr>
              <a:t>Thess</a:t>
            </a:r>
            <a:r>
              <a:rPr lang="de-DE" sz="2000" dirty="0">
                <a:solidFill>
                  <a:srgbClr val="0070C0"/>
                </a:solidFill>
                <a:sym typeface="Frutiger Next Pro Light" charset="0"/>
              </a:rPr>
              <a:t> 3,1-2</a:t>
            </a:r>
            <a:r>
              <a:rPr lang="de-DE" sz="2000" dirty="0">
                <a:sym typeface="Frutiger Next Pro Light" charset="0"/>
              </a:rPr>
              <a:t>: „Übrigens, Geschwister, </a:t>
            </a:r>
            <a:r>
              <a:rPr lang="de-DE" sz="2000" dirty="0">
                <a:solidFill>
                  <a:srgbClr val="0070C0"/>
                </a:solidFill>
                <a:sym typeface="Frutiger Next Pro Light" charset="0"/>
              </a:rPr>
              <a:t>betet für uns, dass das Wort des Herrn laufe und verherrlicht werde </a:t>
            </a:r>
            <a:r>
              <a:rPr lang="de-DE" sz="2000" dirty="0">
                <a:sym typeface="Frutiger Next Pro Light" charset="0"/>
              </a:rPr>
              <a:t>wie auch bei euch …</a:t>
            </a:r>
            <a:endParaRPr lang="de-DE" altLang="de-DE" sz="2000" dirty="0"/>
          </a:p>
          <a:p>
            <a:pPr>
              <a:lnSpc>
                <a:spcPts val="2475"/>
              </a:lnSpc>
              <a:spcBef>
                <a:spcPts val="1175"/>
              </a:spcBef>
              <a:spcAft>
                <a:spcPts val="600"/>
              </a:spcAft>
              <a:buFont typeface="Arial" panose="020B0604020202020204" pitchFamily="34" charset="0"/>
              <a:buChar char="•"/>
            </a:pPr>
            <a:r>
              <a:rPr lang="de-DE" altLang="de-DE" sz="2000" dirty="0">
                <a:solidFill>
                  <a:srgbClr val="0070C0"/>
                </a:solidFill>
              </a:rPr>
              <a:t>1. Tim 2,1-4</a:t>
            </a:r>
            <a:r>
              <a:rPr lang="de-DE" altLang="de-DE" sz="2000" dirty="0"/>
              <a:t>: „Ich ermahne nun vor allen Dingen, </a:t>
            </a:r>
            <a:r>
              <a:rPr lang="de-DE" altLang="de-DE" sz="2000" dirty="0">
                <a:solidFill>
                  <a:srgbClr val="0070C0"/>
                </a:solidFill>
              </a:rPr>
              <a:t>dass Flehen, Gebete, Fürbitten, Danksagungen getan werden für alle Menschen, für Könige und alle, die in Hoheit sind, damit wir ein ruhiges und stilles Leben führen mögen in aller Gottesverehrung und Ehrbarkeit</a:t>
            </a:r>
            <a:r>
              <a:rPr lang="de-DE" altLang="de-DE" sz="2000" dirty="0"/>
              <a:t>. Dies ist gut und angenehm vor unserem Heiland-Gott, </a:t>
            </a:r>
            <a:r>
              <a:rPr lang="de-DE" altLang="de-DE" sz="2000" dirty="0">
                <a:solidFill>
                  <a:srgbClr val="0070C0"/>
                </a:solidFill>
              </a:rPr>
              <a:t>welcher will, dass alle Menschen errettet werden und zur Erkenntnis der Wahrheit kommen</a:t>
            </a:r>
            <a:r>
              <a:rPr lang="de-DE" altLang="de-DE" sz="2000" dirty="0"/>
              <a:t>.“</a:t>
            </a:r>
          </a:p>
          <a:p>
            <a:pPr>
              <a:lnSpc>
                <a:spcPts val="2475"/>
              </a:lnSpc>
              <a:spcBef>
                <a:spcPts val="1175"/>
              </a:spcBef>
              <a:spcAft>
                <a:spcPts val="600"/>
              </a:spcAft>
              <a:buFont typeface="Arial" panose="020B0604020202020204" pitchFamily="34" charset="0"/>
              <a:buChar char="•"/>
            </a:pPr>
            <a:r>
              <a:rPr lang="de-DE" altLang="de-DE" sz="2000" dirty="0"/>
              <a:t>Anmerkung: </a:t>
            </a:r>
            <a:r>
              <a:rPr lang="de-DE" altLang="de-DE" sz="2000" dirty="0">
                <a:solidFill>
                  <a:srgbClr val="0070C0"/>
                </a:solidFill>
              </a:rPr>
              <a:t>Keine (direkten) Gebete um „Bekehrungen“ </a:t>
            </a:r>
            <a:r>
              <a:rPr lang="de-DE" altLang="de-DE" sz="2000" dirty="0"/>
              <a:t>im Neuen Testament.</a:t>
            </a:r>
          </a:p>
        </p:txBody>
      </p:sp>
      <p:sp>
        <p:nvSpPr>
          <p:cNvPr id="3" name="Foliennummernplatzhalter 2">
            <a:extLst>
              <a:ext uri="{FF2B5EF4-FFF2-40B4-BE49-F238E27FC236}">
                <a16:creationId xmlns="" xmlns:a16="http://schemas.microsoft.com/office/drawing/2014/main" id="{3E9352DE-270B-2843-9A55-940138277453}"/>
              </a:ext>
            </a:extLst>
          </p:cNvPr>
          <p:cNvSpPr>
            <a:spLocks noGrp="1"/>
          </p:cNvSpPr>
          <p:nvPr>
            <p:ph type="sldNum" sz="quarter" idx="10"/>
          </p:nvPr>
        </p:nvSpPr>
        <p:spPr/>
        <p:txBody>
          <a:bodyPr/>
          <a:lstStyle/>
          <a:p>
            <a:pPr>
              <a:defRPr/>
            </a:pPr>
            <a:fld id="{630B1A0C-478B-9F4A-A446-22AE105C47B7}" type="slidenum">
              <a:rPr lang="de-CH"/>
              <a:pPr>
                <a:defRPr/>
              </a:pPr>
              <a:t>22</a:t>
            </a:fld>
            <a:endParaRPr lang="de-CH"/>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FC2AF0E3-5D52-BA4F-A5B0-59F2F1A4258E}"/>
              </a:ext>
            </a:extLst>
          </p:cNvPr>
          <p:cNvSpPr>
            <a:spLocks noGrp="1" noChangeArrowheads="1"/>
          </p:cNvSpPr>
          <p:nvPr>
            <p:ph type="title"/>
          </p:nvPr>
        </p:nvSpPr>
        <p:spPr>
          <a:xfrm>
            <a:off x="468313" y="115888"/>
            <a:ext cx="7704137" cy="288925"/>
          </a:xfrm>
        </p:spPr>
        <p:txBody>
          <a:bodyPr>
            <a:normAutofit fontScale="90000"/>
          </a:bodyPr>
          <a:lstStyle/>
          <a:p>
            <a:pPr>
              <a:lnSpc>
                <a:spcPts val="2800"/>
              </a:lnSpc>
              <a:spcAft>
                <a:spcPts val="600"/>
              </a:spcAft>
              <a:defRPr/>
            </a:pPr>
            <a:endParaRPr lang="de-DE" sz="2800" dirty="0">
              <a:sym typeface="Frutiger Next Pro Light" charset="0"/>
            </a:endParaRPr>
          </a:p>
        </p:txBody>
      </p:sp>
      <p:sp>
        <p:nvSpPr>
          <p:cNvPr id="2" name="Inhaltsplatzhalter 1">
            <a:extLst>
              <a:ext uri="{FF2B5EF4-FFF2-40B4-BE49-F238E27FC236}">
                <a16:creationId xmlns="" xmlns:a16="http://schemas.microsoft.com/office/drawing/2014/main" id="{20706758-C5FE-5542-B9FF-AF87482DE167}"/>
              </a:ext>
            </a:extLst>
          </p:cNvPr>
          <p:cNvSpPr>
            <a:spLocks noGrp="1"/>
          </p:cNvSpPr>
          <p:nvPr>
            <p:ph idx="1"/>
          </p:nvPr>
        </p:nvSpPr>
        <p:spPr>
          <a:xfrm>
            <a:off x="468313" y="476250"/>
            <a:ext cx="8496300" cy="5832475"/>
          </a:xfrm>
        </p:spPr>
        <p:txBody>
          <a:bodyPr>
            <a:normAutofit/>
          </a:bodyPr>
          <a:lstStyle/>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0" indent="0" algn="ctr">
              <a:spcBef>
                <a:spcPts val="703"/>
              </a:spcBef>
              <a:buFont typeface="Arial" charset="0"/>
              <a:buNone/>
              <a:defRPr/>
            </a:pPr>
            <a:r>
              <a:rPr lang="de-DE" sz="3375" dirty="0">
                <a:sym typeface="Frutiger Next Pro Light" charset="0"/>
              </a:rPr>
              <a:t>Das Gebet als „Rauchopfer“</a:t>
            </a:r>
          </a:p>
        </p:txBody>
      </p:sp>
      <p:sp>
        <p:nvSpPr>
          <p:cNvPr id="3" name="Foliennummernplatzhalter 2">
            <a:extLst>
              <a:ext uri="{FF2B5EF4-FFF2-40B4-BE49-F238E27FC236}">
                <a16:creationId xmlns="" xmlns:a16="http://schemas.microsoft.com/office/drawing/2014/main" id="{371BD8A4-7A1B-3041-B4E2-008AFD9949F1}"/>
              </a:ext>
            </a:extLst>
          </p:cNvPr>
          <p:cNvSpPr>
            <a:spLocks noGrp="1"/>
          </p:cNvSpPr>
          <p:nvPr>
            <p:ph type="sldNum" sz="quarter" idx="10"/>
          </p:nvPr>
        </p:nvSpPr>
        <p:spPr/>
        <p:txBody>
          <a:bodyPr/>
          <a:lstStyle/>
          <a:p>
            <a:pPr>
              <a:defRPr/>
            </a:pPr>
            <a:fld id="{17D06B97-EFE3-644C-9E3C-6866AE2F8412}" type="slidenum">
              <a:rPr lang="de-CH"/>
              <a:pPr>
                <a:defRPr/>
              </a:pPr>
              <a:t>23</a:t>
            </a:fld>
            <a:endParaRPr lang="de-CH"/>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5CE312A9-9045-304E-B6DA-DC612600F2C9}"/>
              </a:ext>
            </a:extLst>
          </p:cNvPr>
          <p:cNvSpPr>
            <a:spLocks noGrp="1" noChangeArrowheads="1"/>
          </p:cNvSpPr>
          <p:nvPr>
            <p:ph type="title"/>
          </p:nvPr>
        </p:nvSpPr>
        <p:spPr>
          <a:xfrm>
            <a:off x="611560" y="115888"/>
            <a:ext cx="7560890" cy="432792"/>
          </a:xfrm>
        </p:spPr>
        <p:txBody>
          <a:bodyPr>
            <a:normAutofit fontScale="90000"/>
          </a:bodyPr>
          <a:lstStyle/>
          <a:p>
            <a:pPr>
              <a:lnSpc>
                <a:spcPts val="2800"/>
              </a:lnSpc>
              <a:spcAft>
                <a:spcPts val="600"/>
              </a:spcAft>
              <a:defRPr/>
            </a:pPr>
            <a:r>
              <a:rPr lang="de-DE" sz="2400" dirty="0">
                <a:sym typeface="Frutiger Next Pro Light" charset="0"/>
              </a:rPr>
              <a:t>Das Gebet als „Rauchopfer“</a:t>
            </a:r>
            <a:endParaRPr lang="de-DE" sz="2800" dirty="0">
              <a:sym typeface="Frutiger Next Pro Light" charset="0"/>
            </a:endParaRPr>
          </a:p>
        </p:txBody>
      </p:sp>
      <p:sp>
        <p:nvSpPr>
          <p:cNvPr id="2" name="Inhaltsplatzhalter 1">
            <a:extLst>
              <a:ext uri="{FF2B5EF4-FFF2-40B4-BE49-F238E27FC236}">
                <a16:creationId xmlns="" xmlns:a16="http://schemas.microsoft.com/office/drawing/2014/main" id="{7C7FC490-2767-954B-B3E3-4FEF652C35F8}"/>
              </a:ext>
            </a:extLst>
          </p:cNvPr>
          <p:cNvSpPr>
            <a:spLocks noGrp="1"/>
          </p:cNvSpPr>
          <p:nvPr>
            <p:ph idx="1"/>
          </p:nvPr>
        </p:nvSpPr>
        <p:spPr>
          <a:xfrm>
            <a:off x="179388" y="692150"/>
            <a:ext cx="8856662" cy="5329238"/>
          </a:xfrm>
        </p:spPr>
        <p:txBody>
          <a:bodyPr>
            <a:normAutofit fontScale="77500" lnSpcReduction="20000"/>
          </a:bodyPr>
          <a:lstStyle/>
          <a:p>
            <a:pPr marL="380615" indent="-380615">
              <a:lnSpc>
                <a:spcPts val="2340"/>
              </a:lnSpc>
              <a:spcBef>
                <a:spcPts val="1128"/>
              </a:spcBef>
              <a:spcAft>
                <a:spcPts val="600"/>
              </a:spcAft>
              <a:buFont typeface="Arial" panose="020B0604020202020204" pitchFamily="34" charset="0"/>
              <a:buChar char="•"/>
              <a:defRPr/>
            </a:pPr>
            <a:r>
              <a:rPr lang="de-DE" sz="2600" dirty="0" err="1">
                <a:solidFill>
                  <a:srgbClr val="0070C0"/>
                </a:solidFill>
                <a:sym typeface="Frutiger Next Pro Light" charset="0"/>
              </a:rPr>
              <a:t>Offb</a:t>
            </a:r>
            <a:r>
              <a:rPr lang="de-DE" sz="2600" dirty="0">
                <a:solidFill>
                  <a:srgbClr val="0070C0"/>
                </a:solidFill>
                <a:sym typeface="Frutiger Next Pro Light" charset="0"/>
              </a:rPr>
              <a:t> 5,8</a:t>
            </a:r>
            <a:r>
              <a:rPr lang="de-DE" sz="2600" dirty="0">
                <a:sym typeface="Frutiger Next Pro Light" charset="0"/>
              </a:rPr>
              <a:t>: „Und als es das Buch nahm, fielen die vier lebendigen Wesen und die vierundzwanzig Ältesten nieder vor dem Lamm, und sie hatten ein jeder eine Harfe </a:t>
            </a:r>
            <a:r>
              <a:rPr lang="de-DE" sz="2600" dirty="0">
                <a:solidFill>
                  <a:srgbClr val="0070C0"/>
                </a:solidFill>
                <a:sym typeface="Frutiger Next Pro Light" charset="0"/>
              </a:rPr>
              <a:t>und goldene Schalen voll Räucherwerk; das sind die Gebete der Heiligen</a:t>
            </a:r>
            <a:r>
              <a:rPr lang="de-DE" sz="2600" dirty="0">
                <a:sym typeface="Frutiger Next Pro Light" charset="0"/>
              </a:rPr>
              <a:t>.“</a:t>
            </a:r>
          </a:p>
          <a:p>
            <a:pPr marL="380615" indent="-380615">
              <a:lnSpc>
                <a:spcPts val="2340"/>
              </a:lnSpc>
              <a:spcBef>
                <a:spcPts val="1128"/>
              </a:spcBef>
              <a:spcAft>
                <a:spcPts val="600"/>
              </a:spcAft>
              <a:buFont typeface="Arial" panose="020B0604020202020204" pitchFamily="34" charset="0"/>
              <a:buChar char="•"/>
              <a:defRPr/>
            </a:pPr>
            <a:r>
              <a:rPr lang="de-DE" sz="2600" dirty="0" err="1">
                <a:solidFill>
                  <a:srgbClr val="0070C0"/>
                </a:solidFill>
                <a:sym typeface="Frutiger Next Pro Light" charset="0"/>
              </a:rPr>
              <a:t>Offb</a:t>
            </a:r>
            <a:r>
              <a:rPr lang="de-DE" sz="2600" dirty="0">
                <a:solidFill>
                  <a:srgbClr val="0070C0"/>
                </a:solidFill>
                <a:sym typeface="Frutiger Next Pro Light" charset="0"/>
              </a:rPr>
              <a:t> 8,3-5</a:t>
            </a:r>
            <a:r>
              <a:rPr lang="de-DE" sz="2600" dirty="0">
                <a:sym typeface="Frutiger Next Pro Light" charset="0"/>
              </a:rPr>
              <a:t>: „Und ein anderer Engel kam und stellte sich an den Altar, und er hatte ein goldenes Räucherfass; </a:t>
            </a:r>
            <a:r>
              <a:rPr lang="de-DE" sz="2600" dirty="0">
                <a:solidFill>
                  <a:srgbClr val="0070C0"/>
                </a:solidFill>
                <a:sym typeface="Frutiger Next Pro Light" charset="0"/>
              </a:rPr>
              <a:t>und es wurde ihm viel Räucherwerk gegeben, damit er es für die Gebete aller Heiligen auf den goldenen Altar gebe</a:t>
            </a:r>
            <a:r>
              <a:rPr lang="de-DE" sz="2600" dirty="0">
                <a:sym typeface="Frutiger Next Pro Light" charset="0"/>
              </a:rPr>
              <a:t>, der vor dem Thron ist. Und </a:t>
            </a:r>
            <a:r>
              <a:rPr lang="de-DE" sz="2600" dirty="0">
                <a:solidFill>
                  <a:srgbClr val="0070C0"/>
                </a:solidFill>
                <a:sym typeface="Frutiger Next Pro Light" charset="0"/>
              </a:rPr>
              <a:t>der Rauch des Räucherwerks stieg mit den Gebeten der Heiligen auf aus der Hand des Engels vor Gott</a:t>
            </a:r>
            <a:r>
              <a:rPr lang="de-DE" sz="2600" dirty="0">
                <a:sym typeface="Frutiger Next Pro Light" charset="0"/>
              </a:rPr>
              <a:t>. Und der Engel nahm das Räucherfass und füllte es von dem Feuer des Altars und warf es auf die Erde; und es geschahen Donner und Stimmen und Blitze und ein Erdbeben.“</a:t>
            </a:r>
          </a:p>
          <a:p>
            <a:pPr marL="380615" indent="-380615">
              <a:lnSpc>
                <a:spcPts val="2340"/>
              </a:lnSpc>
              <a:spcBef>
                <a:spcPts val="1128"/>
              </a:spcBef>
              <a:spcAft>
                <a:spcPts val="600"/>
              </a:spcAft>
              <a:buFont typeface="Arial" panose="020B0604020202020204" pitchFamily="34" charset="0"/>
              <a:buChar char="•"/>
              <a:defRPr/>
            </a:pPr>
            <a:r>
              <a:rPr lang="de-DE" sz="2600" dirty="0">
                <a:sym typeface="Frutiger Next Pro Light" charset="0"/>
              </a:rPr>
              <a:t>Vgl. </a:t>
            </a:r>
            <a:r>
              <a:rPr lang="de-DE" sz="2600" dirty="0">
                <a:solidFill>
                  <a:srgbClr val="0070C0"/>
                </a:solidFill>
                <a:sym typeface="Frutiger Next Pro Light" charset="0"/>
              </a:rPr>
              <a:t>Ex 30,7</a:t>
            </a:r>
            <a:r>
              <a:rPr lang="de-DE" sz="2600" dirty="0">
                <a:sym typeface="Frutiger Next Pro Light" charset="0"/>
              </a:rPr>
              <a:t>: „Und Aaron soll </a:t>
            </a:r>
            <a:r>
              <a:rPr lang="de-DE" sz="2600" dirty="0">
                <a:solidFill>
                  <a:srgbClr val="0070C0"/>
                </a:solidFill>
                <a:sym typeface="Frutiger Next Pro Light" charset="0"/>
              </a:rPr>
              <a:t>wohlriechendes Räucherwerk </a:t>
            </a:r>
            <a:r>
              <a:rPr lang="de-DE" sz="2600" dirty="0">
                <a:sym typeface="Frutiger Next Pro Light" charset="0"/>
              </a:rPr>
              <a:t>als Rauch aufsteigen lassen. </a:t>
            </a:r>
            <a:r>
              <a:rPr lang="de-DE" sz="2600" dirty="0">
                <a:solidFill>
                  <a:srgbClr val="0070C0"/>
                </a:solidFill>
                <a:sym typeface="Frutiger Next Pro Light" charset="0"/>
              </a:rPr>
              <a:t>Morgen für Morgen, wenn er die Lampen zurichtet, soll er es als Rauch aufsteigen lassen</a:t>
            </a:r>
            <a:r>
              <a:rPr lang="de-DE" sz="2600" dirty="0">
                <a:sym typeface="Frutiger Next Pro Light" charset="0"/>
              </a:rPr>
              <a:t>“ (vgl. </a:t>
            </a:r>
            <a:r>
              <a:rPr lang="de-DE" sz="2600" dirty="0" err="1">
                <a:solidFill>
                  <a:srgbClr val="0070C0"/>
                </a:solidFill>
                <a:sym typeface="Frutiger Next Pro Light" charset="0"/>
              </a:rPr>
              <a:t>Jes</a:t>
            </a:r>
            <a:r>
              <a:rPr lang="de-DE" sz="2600" dirty="0">
                <a:solidFill>
                  <a:srgbClr val="0070C0"/>
                </a:solidFill>
                <a:sym typeface="Frutiger Next Pro Light" charset="0"/>
              </a:rPr>
              <a:t> 50,4</a:t>
            </a:r>
            <a:r>
              <a:rPr lang="de-DE" sz="2600" dirty="0">
                <a:sym typeface="Frutiger Next Pro Light" charset="0"/>
              </a:rPr>
              <a:t>: „</a:t>
            </a:r>
            <a:r>
              <a:rPr lang="de-DE" sz="2600" dirty="0">
                <a:solidFill>
                  <a:srgbClr val="0070C0"/>
                </a:solidFill>
                <a:sym typeface="Frutiger Next Pro Light" charset="0"/>
              </a:rPr>
              <a:t>Morgen für Morgen weckt er mir das Ohr wie das Ohr eines Gelehrten </a:t>
            </a:r>
            <a:r>
              <a:rPr lang="de-DE" sz="2600" dirty="0">
                <a:sym typeface="Frutiger Next Pro Light" charset="0"/>
              </a:rPr>
              <a:t>…“).</a:t>
            </a: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p:txBody>
      </p:sp>
      <p:sp>
        <p:nvSpPr>
          <p:cNvPr id="3" name="Foliennummernplatzhalter 2">
            <a:extLst>
              <a:ext uri="{FF2B5EF4-FFF2-40B4-BE49-F238E27FC236}">
                <a16:creationId xmlns="" xmlns:a16="http://schemas.microsoft.com/office/drawing/2014/main" id="{B34CA8CC-478F-1D40-B0C3-5E08DFB9EB68}"/>
              </a:ext>
            </a:extLst>
          </p:cNvPr>
          <p:cNvSpPr>
            <a:spLocks noGrp="1"/>
          </p:cNvSpPr>
          <p:nvPr>
            <p:ph type="sldNum" sz="quarter" idx="10"/>
          </p:nvPr>
        </p:nvSpPr>
        <p:spPr/>
        <p:txBody>
          <a:bodyPr/>
          <a:lstStyle/>
          <a:p>
            <a:pPr>
              <a:defRPr/>
            </a:pPr>
            <a:fld id="{F5F42B84-D20D-EF42-89F8-655CF635DB48}" type="slidenum">
              <a:rPr lang="de-CH"/>
              <a:pPr>
                <a:defRPr/>
              </a:pPr>
              <a:t>24</a:t>
            </a:fld>
            <a:endParaRPr lang="de-CH"/>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1B5369A0-D265-284B-B818-2DC0D01825A6}"/>
              </a:ext>
            </a:extLst>
          </p:cNvPr>
          <p:cNvSpPr>
            <a:spLocks noGrp="1" noChangeArrowheads="1"/>
          </p:cNvSpPr>
          <p:nvPr>
            <p:ph type="title"/>
          </p:nvPr>
        </p:nvSpPr>
        <p:spPr>
          <a:xfrm>
            <a:off x="468313" y="115888"/>
            <a:ext cx="7704137" cy="288925"/>
          </a:xfrm>
        </p:spPr>
        <p:txBody>
          <a:bodyPr>
            <a:normAutofit fontScale="90000"/>
          </a:bodyPr>
          <a:lstStyle/>
          <a:p>
            <a:pPr>
              <a:lnSpc>
                <a:spcPts val="2800"/>
              </a:lnSpc>
              <a:spcAft>
                <a:spcPts val="600"/>
              </a:spcAft>
              <a:defRPr/>
            </a:pPr>
            <a:endParaRPr lang="de-DE" sz="2800" dirty="0">
              <a:sym typeface="Frutiger Next Pro Light" charset="0"/>
            </a:endParaRPr>
          </a:p>
        </p:txBody>
      </p:sp>
      <p:sp>
        <p:nvSpPr>
          <p:cNvPr id="2" name="Inhaltsplatzhalter 1">
            <a:extLst>
              <a:ext uri="{FF2B5EF4-FFF2-40B4-BE49-F238E27FC236}">
                <a16:creationId xmlns="" xmlns:a16="http://schemas.microsoft.com/office/drawing/2014/main" id="{77C91089-2EEC-D64D-9E7B-7470B5BC6A03}"/>
              </a:ext>
            </a:extLst>
          </p:cNvPr>
          <p:cNvSpPr>
            <a:spLocks noGrp="1"/>
          </p:cNvSpPr>
          <p:nvPr>
            <p:ph idx="1"/>
          </p:nvPr>
        </p:nvSpPr>
        <p:spPr>
          <a:xfrm>
            <a:off x="468313" y="476250"/>
            <a:ext cx="8496300" cy="5832475"/>
          </a:xfrm>
        </p:spPr>
        <p:txBody>
          <a:bodyPr>
            <a:normAutofit/>
          </a:bodyPr>
          <a:lstStyle/>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0" indent="0" algn="ctr">
              <a:spcBef>
                <a:spcPts val="703"/>
              </a:spcBef>
              <a:buFont typeface="Arial" charset="0"/>
              <a:buNone/>
              <a:defRPr/>
            </a:pPr>
            <a:r>
              <a:rPr lang="de-DE" sz="3375" dirty="0">
                <a:sym typeface="Frutiger Next Pro Light" charset="0"/>
              </a:rPr>
              <a:t>Das Gebet für Leidende (Jak 5,13-16)</a:t>
            </a:r>
          </a:p>
        </p:txBody>
      </p:sp>
      <p:sp>
        <p:nvSpPr>
          <p:cNvPr id="3" name="Foliennummernplatzhalter 2">
            <a:extLst>
              <a:ext uri="{FF2B5EF4-FFF2-40B4-BE49-F238E27FC236}">
                <a16:creationId xmlns="" xmlns:a16="http://schemas.microsoft.com/office/drawing/2014/main" id="{B66F46F6-458A-6148-A20D-A7196A06F2A0}"/>
              </a:ext>
            </a:extLst>
          </p:cNvPr>
          <p:cNvSpPr>
            <a:spLocks noGrp="1"/>
          </p:cNvSpPr>
          <p:nvPr>
            <p:ph type="sldNum" sz="quarter" idx="10"/>
          </p:nvPr>
        </p:nvSpPr>
        <p:spPr/>
        <p:txBody>
          <a:bodyPr/>
          <a:lstStyle/>
          <a:p>
            <a:pPr>
              <a:defRPr/>
            </a:pPr>
            <a:fld id="{CEE03F35-04AE-AA4F-9663-61A979B75732}" type="slidenum">
              <a:rPr lang="de-CH"/>
              <a:pPr>
                <a:defRPr/>
              </a:pPr>
              <a:t>25</a:t>
            </a:fld>
            <a:endParaRPr lang="de-CH"/>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8F9765E5-BAA4-744E-A604-7C6B4AC85FCA}"/>
              </a:ext>
            </a:extLst>
          </p:cNvPr>
          <p:cNvSpPr>
            <a:spLocks noGrp="1" noChangeArrowheads="1"/>
          </p:cNvSpPr>
          <p:nvPr>
            <p:ph type="title"/>
          </p:nvPr>
        </p:nvSpPr>
        <p:spPr>
          <a:xfrm>
            <a:off x="467544" y="115888"/>
            <a:ext cx="7704906" cy="504825"/>
          </a:xfrm>
        </p:spPr>
        <p:txBody>
          <a:bodyPr>
            <a:normAutofit/>
          </a:bodyPr>
          <a:lstStyle/>
          <a:p>
            <a:pPr>
              <a:lnSpc>
                <a:spcPts val="2800"/>
              </a:lnSpc>
              <a:spcAft>
                <a:spcPts val="600"/>
              </a:spcAft>
              <a:defRPr/>
            </a:pPr>
            <a:r>
              <a:rPr lang="de-DE" sz="2800" dirty="0">
                <a:sym typeface="Frutiger Next Pro Light" charset="0"/>
              </a:rPr>
              <a:t>Das Gebet für Leidende (Jak 5,13-16)</a:t>
            </a:r>
          </a:p>
        </p:txBody>
      </p:sp>
      <p:sp>
        <p:nvSpPr>
          <p:cNvPr id="2" name="Inhaltsplatzhalter 1">
            <a:extLst>
              <a:ext uri="{FF2B5EF4-FFF2-40B4-BE49-F238E27FC236}">
                <a16:creationId xmlns="" xmlns:a16="http://schemas.microsoft.com/office/drawing/2014/main" id="{3DA6755C-9665-FA45-A1F8-26FA0CDA8D8A}"/>
              </a:ext>
            </a:extLst>
          </p:cNvPr>
          <p:cNvSpPr>
            <a:spLocks noGrp="1" noChangeArrowheads="1"/>
          </p:cNvSpPr>
          <p:nvPr>
            <p:ph idx="1"/>
          </p:nvPr>
        </p:nvSpPr>
        <p:spPr>
          <a:xfrm>
            <a:off x="1" y="620713"/>
            <a:ext cx="9036050" cy="5400575"/>
          </a:xfrm>
        </p:spPr>
        <p:txBody>
          <a:bodyPr/>
          <a:lstStyle/>
          <a:p>
            <a:pPr>
              <a:lnSpc>
                <a:spcPts val="2438"/>
              </a:lnSpc>
              <a:spcAft>
                <a:spcPts val="1200"/>
              </a:spcAft>
              <a:buFont typeface="Arial" panose="020B0604020202020204" pitchFamily="34" charset="0"/>
              <a:buChar char="•"/>
            </a:pPr>
            <a:r>
              <a:rPr lang="de-DE" altLang="de-DE" sz="1800" dirty="0">
                <a:solidFill>
                  <a:srgbClr val="0070C0"/>
                </a:solidFill>
              </a:rPr>
              <a:t>Jak 5,13-16.19-20</a:t>
            </a:r>
            <a:r>
              <a:rPr lang="de-DE" altLang="de-DE" sz="1800" dirty="0"/>
              <a:t>: „Leidet jemand Schlimmes unter euch, er bete. Ist jemand guten Mutes, er singe Loblieder. Ist jemand unter euch </a:t>
            </a:r>
            <a:r>
              <a:rPr lang="de-DE" altLang="de-DE" sz="1800" dirty="0">
                <a:solidFill>
                  <a:srgbClr val="0070C0"/>
                </a:solidFill>
              </a:rPr>
              <a:t>kraftlos</a:t>
            </a:r>
            <a:r>
              <a:rPr lang="de-DE" altLang="de-DE" sz="1800" dirty="0"/>
              <a:t>, er rufe zu sich die Ältesten der </a:t>
            </a:r>
            <a:r>
              <a:rPr lang="de-DE" altLang="de-DE" sz="1800" dirty="0">
                <a:solidFill>
                  <a:srgbClr val="0070C0"/>
                </a:solidFill>
              </a:rPr>
              <a:t>Gemeinde, und sie sollen über ihm beten und ihn im Namen des Herrn mit Öl einreiben (</a:t>
            </a:r>
            <a:r>
              <a:rPr lang="de-DE" sz="1800" dirty="0" err="1">
                <a:solidFill>
                  <a:srgbClr val="0070C0"/>
                </a:solidFill>
              </a:rPr>
              <a:t>ἀλείψ</a:t>
            </a:r>
            <a:r>
              <a:rPr lang="de-DE" sz="1800" dirty="0">
                <a:solidFill>
                  <a:srgbClr val="0070C0"/>
                </a:solidFill>
              </a:rPr>
              <a:t>α</a:t>
            </a:r>
            <a:r>
              <a:rPr lang="de-DE" sz="1800" dirty="0" err="1">
                <a:solidFill>
                  <a:srgbClr val="0070C0"/>
                </a:solidFill>
              </a:rPr>
              <a:t>ντες</a:t>
            </a:r>
            <a:r>
              <a:rPr lang="de-DE" sz="1800" dirty="0">
                <a:solidFill>
                  <a:srgbClr val="0070C0"/>
                </a:solidFill>
              </a:rPr>
              <a:t> α</a:t>
            </a:r>
            <a:r>
              <a:rPr lang="de-DE" sz="1800" dirty="0" err="1">
                <a:solidFill>
                  <a:srgbClr val="0070C0"/>
                </a:solidFill>
              </a:rPr>
              <a:t>ὐτὸν</a:t>
            </a:r>
            <a:r>
              <a:rPr lang="de-DE" sz="1800" dirty="0">
                <a:solidFill>
                  <a:srgbClr val="0070C0"/>
                </a:solidFill>
              </a:rPr>
              <a:t> </a:t>
            </a:r>
            <a:r>
              <a:rPr lang="de-DE" sz="1800" dirty="0" err="1">
                <a:solidFill>
                  <a:srgbClr val="0070C0"/>
                </a:solidFill>
              </a:rPr>
              <a:t>ἐλ</a:t>
            </a:r>
            <a:r>
              <a:rPr lang="de-DE" sz="1800" dirty="0">
                <a:solidFill>
                  <a:srgbClr val="0070C0"/>
                </a:solidFill>
              </a:rPr>
              <a:t>α</a:t>
            </a:r>
            <a:r>
              <a:rPr lang="de-DE" sz="1800" dirty="0" err="1">
                <a:solidFill>
                  <a:srgbClr val="0070C0"/>
                </a:solidFill>
              </a:rPr>
              <a:t>ίῳ</a:t>
            </a:r>
            <a:r>
              <a:rPr lang="de-DE" altLang="de-DE" sz="1800" dirty="0">
                <a:solidFill>
                  <a:srgbClr val="0070C0"/>
                </a:solidFill>
              </a:rPr>
              <a:t>). </a:t>
            </a:r>
            <a:r>
              <a:rPr lang="de-DE" altLang="de-DE" sz="1800" dirty="0"/>
              <a:t>Und </a:t>
            </a:r>
            <a:r>
              <a:rPr lang="de-DE" altLang="de-DE" sz="1800" dirty="0">
                <a:solidFill>
                  <a:srgbClr val="0070C0"/>
                </a:solidFill>
              </a:rPr>
              <a:t>das Gebet des Glaubens wird den Ermattenden retten (</a:t>
            </a:r>
            <a:r>
              <a:rPr lang="de-DE" sz="1800" dirty="0" err="1">
                <a:solidFill>
                  <a:srgbClr val="0070C0"/>
                </a:solidFill>
              </a:rPr>
              <a:t>ἡ</a:t>
            </a:r>
            <a:r>
              <a:rPr lang="de-DE" sz="1800" dirty="0">
                <a:solidFill>
                  <a:srgbClr val="0070C0"/>
                </a:solidFill>
              </a:rPr>
              <a:t> </a:t>
            </a:r>
            <a:r>
              <a:rPr lang="de-DE" sz="1800" dirty="0" err="1">
                <a:solidFill>
                  <a:srgbClr val="0070C0"/>
                </a:solidFill>
              </a:rPr>
              <a:t>εὐχὴ</a:t>
            </a:r>
            <a:r>
              <a:rPr lang="de-DE" sz="1800" dirty="0">
                <a:solidFill>
                  <a:srgbClr val="0070C0"/>
                </a:solidFill>
              </a:rPr>
              <a:t> </a:t>
            </a:r>
            <a:r>
              <a:rPr lang="de-DE" sz="1800" dirty="0" err="1">
                <a:solidFill>
                  <a:srgbClr val="0070C0"/>
                </a:solidFill>
              </a:rPr>
              <a:t>τῆς</a:t>
            </a:r>
            <a:r>
              <a:rPr lang="de-DE" sz="1800" dirty="0">
                <a:solidFill>
                  <a:srgbClr val="0070C0"/>
                </a:solidFill>
              </a:rPr>
              <a:t> π</a:t>
            </a:r>
            <a:r>
              <a:rPr lang="de-DE" sz="1800" dirty="0" err="1">
                <a:solidFill>
                  <a:srgbClr val="0070C0"/>
                </a:solidFill>
              </a:rPr>
              <a:t>ίστεως</a:t>
            </a:r>
            <a:r>
              <a:rPr lang="de-DE" sz="1800" dirty="0">
                <a:solidFill>
                  <a:srgbClr val="0070C0"/>
                </a:solidFill>
              </a:rPr>
              <a:t> </a:t>
            </a:r>
            <a:r>
              <a:rPr lang="de-DE" sz="1800" dirty="0" err="1">
                <a:solidFill>
                  <a:srgbClr val="0070C0"/>
                </a:solidFill>
              </a:rPr>
              <a:t>σώσει</a:t>
            </a:r>
            <a:r>
              <a:rPr lang="de-DE" sz="1800" dirty="0">
                <a:solidFill>
                  <a:srgbClr val="0070C0"/>
                </a:solidFill>
              </a:rPr>
              <a:t> </a:t>
            </a:r>
            <a:r>
              <a:rPr lang="de-DE" sz="1800" dirty="0" err="1">
                <a:solidFill>
                  <a:srgbClr val="0070C0"/>
                </a:solidFill>
              </a:rPr>
              <a:t>τὸν</a:t>
            </a:r>
            <a:r>
              <a:rPr lang="de-DE" sz="1800" dirty="0">
                <a:solidFill>
                  <a:srgbClr val="0070C0"/>
                </a:solidFill>
              </a:rPr>
              <a:t> </a:t>
            </a:r>
            <a:r>
              <a:rPr lang="de-DE" sz="1800" dirty="0" err="1">
                <a:solidFill>
                  <a:srgbClr val="0070C0"/>
                </a:solidFill>
              </a:rPr>
              <a:t>κάμνοντ</a:t>
            </a:r>
            <a:r>
              <a:rPr lang="de-DE" sz="1800" dirty="0">
                <a:solidFill>
                  <a:srgbClr val="0070C0"/>
                </a:solidFill>
              </a:rPr>
              <a:t>α</a:t>
            </a:r>
            <a:r>
              <a:rPr lang="de-DE" altLang="de-DE" sz="1800" dirty="0">
                <a:solidFill>
                  <a:srgbClr val="0070C0"/>
                </a:solidFill>
              </a:rPr>
              <a:t>)</a:t>
            </a:r>
            <a:r>
              <a:rPr lang="de-DE" altLang="de-DE" sz="1800" dirty="0"/>
              <a:t>, und </a:t>
            </a:r>
            <a:r>
              <a:rPr lang="de-DE" altLang="de-DE" sz="1800" dirty="0">
                <a:solidFill>
                  <a:srgbClr val="0070C0"/>
                </a:solidFill>
              </a:rPr>
              <a:t>der Herr wird ihn auf-richten</a:t>
            </a:r>
            <a:r>
              <a:rPr lang="de-DE" altLang="de-DE" sz="1800" dirty="0"/>
              <a:t>. Und wenn er Sünden getan hat, wird ihm vergeben werden. </a:t>
            </a:r>
            <a:r>
              <a:rPr lang="de-DE" altLang="de-DE" sz="1800" dirty="0">
                <a:solidFill>
                  <a:srgbClr val="0070C0"/>
                </a:solidFill>
              </a:rPr>
              <a:t>Bekennt folglich einander die Sünden und betet für einander, damit ihr geheilt werdet</a:t>
            </a:r>
            <a:r>
              <a:rPr lang="de-DE" altLang="de-DE" sz="1800" dirty="0"/>
              <a:t>. </a:t>
            </a:r>
            <a:r>
              <a:rPr lang="de-DE" altLang="de-DE" sz="1800" dirty="0">
                <a:solidFill>
                  <a:srgbClr val="0070C0"/>
                </a:solidFill>
              </a:rPr>
              <a:t>Viel vermag das [durch den Glauben/die Erhörung] wirksame Bitten eines Gerechten … </a:t>
            </a:r>
            <a:r>
              <a:rPr lang="de-DE" altLang="de-DE" sz="1800" dirty="0"/>
              <a:t>Meine Geschwister, wenn jemand unter euch von der Wahrheit abirrt und jemand ihn zurückführt, so wisse er, dass der, welcher einen Sünder von der Verirrung seines Weges zurückführt, </a:t>
            </a:r>
            <a:r>
              <a:rPr lang="de-DE" altLang="de-DE" sz="1800" dirty="0">
                <a:solidFill>
                  <a:srgbClr val="0070C0"/>
                </a:solidFill>
              </a:rPr>
              <a:t>dessen Seele/Leben vom Tod erretten (</a:t>
            </a:r>
            <a:r>
              <a:rPr lang="de-DE" sz="1800" dirty="0" err="1">
                <a:solidFill>
                  <a:srgbClr val="0070C0"/>
                </a:solidFill>
              </a:rPr>
              <a:t>σώσει</a:t>
            </a:r>
            <a:r>
              <a:rPr lang="de-DE" sz="1800" dirty="0">
                <a:solidFill>
                  <a:srgbClr val="0070C0"/>
                </a:solidFill>
              </a:rPr>
              <a:t> </a:t>
            </a:r>
            <a:r>
              <a:rPr lang="de-DE" sz="1800" dirty="0" err="1">
                <a:solidFill>
                  <a:srgbClr val="0070C0"/>
                </a:solidFill>
              </a:rPr>
              <a:t>ψυχὴν</a:t>
            </a:r>
            <a:r>
              <a:rPr lang="de-DE" sz="1800" dirty="0">
                <a:solidFill>
                  <a:srgbClr val="0070C0"/>
                </a:solidFill>
              </a:rPr>
              <a:t> α</a:t>
            </a:r>
            <a:r>
              <a:rPr lang="de-DE" sz="1800" dirty="0" err="1">
                <a:solidFill>
                  <a:srgbClr val="0070C0"/>
                </a:solidFill>
              </a:rPr>
              <a:t>ὐτοῦ</a:t>
            </a:r>
            <a:r>
              <a:rPr lang="de-DE" sz="1800" dirty="0">
                <a:solidFill>
                  <a:srgbClr val="0070C0"/>
                </a:solidFill>
              </a:rPr>
              <a:t> </a:t>
            </a:r>
            <a:r>
              <a:rPr lang="el-GR" sz="1800" dirty="0" err="1">
                <a:solidFill>
                  <a:srgbClr val="0070C0"/>
                </a:solidFill>
              </a:rPr>
              <a:t>ἐκ</a:t>
            </a:r>
            <a:r>
              <a:rPr lang="el-GR" sz="1800" dirty="0">
                <a:solidFill>
                  <a:srgbClr val="0070C0"/>
                </a:solidFill>
              </a:rPr>
              <a:t> </a:t>
            </a:r>
            <a:r>
              <a:rPr lang="el-GR" sz="1800" dirty="0" err="1">
                <a:solidFill>
                  <a:srgbClr val="0070C0"/>
                </a:solidFill>
              </a:rPr>
              <a:t>θανάτου</a:t>
            </a:r>
            <a:r>
              <a:rPr lang="de-DE" altLang="de-DE" sz="1800" dirty="0">
                <a:solidFill>
                  <a:srgbClr val="0070C0"/>
                </a:solidFill>
              </a:rPr>
              <a:t>) </a:t>
            </a:r>
            <a:r>
              <a:rPr lang="de-DE" altLang="de-DE" sz="1800" dirty="0"/>
              <a:t>und eine Menge von Sünden bedecken wird.“  </a:t>
            </a:r>
          </a:p>
          <a:p>
            <a:pPr>
              <a:lnSpc>
                <a:spcPts val="2438"/>
              </a:lnSpc>
              <a:spcAft>
                <a:spcPts val="1200"/>
              </a:spcAft>
              <a:buFont typeface="Arial" panose="020B0604020202020204" pitchFamily="34" charset="0"/>
              <a:buChar char="•"/>
            </a:pPr>
            <a:r>
              <a:rPr lang="de-DE" altLang="de-DE" sz="1800" dirty="0" err="1">
                <a:solidFill>
                  <a:srgbClr val="0070C0"/>
                </a:solidFill>
              </a:rPr>
              <a:t>Mk</a:t>
            </a:r>
            <a:r>
              <a:rPr lang="de-DE" altLang="de-DE" sz="1800" dirty="0">
                <a:solidFill>
                  <a:srgbClr val="0070C0"/>
                </a:solidFill>
              </a:rPr>
              <a:t> 6,13</a:t>
            </a:r>
            <a:r>
              <a:rPr lang="de-DE" altLang="de-DE" sz="1800" dirty="0"/>
              <a:t>: </a:t>
            </a:r>
            <a:r>
              <a:rPr lang="de-DE" sz="1800" dirty="0"/>
              <a:t>„… und sie trieben viele Dämonen aus un</a:t>
            </a:r>
            <a:r>
              <a:rPr lang="de-DE" sz="1800" dirty="0">
                <a:solidFill>
                  <a:srgbClr val="0070C0"/>
                </a:solidFill>
              </a:rPr>
              <a:t>d rieben viele Schwache mit Öl ein und therapierten [sie] </a:t>
            </a:r>
            <a:r>
              <a:rPr lang="de-DE" sz="1800" dirty="0"/>
              <a:t>(</a:t>
            </a:r>
            <a:r>
              <a:rPr lang="de-DE" sz="1800" dirty="0" err="1"/>
              <a:t>κ</a:t>
            </a:r>
            <a:r>
              <a:rPr lang="de-DE" sz="1800" dirty="0"/>
              <a:t>α</a:t>
            </a:r>
            <a:r>
              <a:rPr lang="de-DE" sz="1800" dirty="0" err="1"/>
              <a:t>ὶ</a:t>
            </a:r>
            <a:r>
              <a:rPr lang="de-DE" sz="1800" dirty="0"/>
              <a:t> </a:t>
            </a:r>
            <a:r>
              <a:rPr lang="de-DE" sz="1800" dirty="0" err="1"/>
              <a:t>ἤλειφον</a:t>
            </a:r>
            <a:r>
              <a:rPr lang="de-DE" sz="1800" dirty="0"/>
              <a:t> </a:t>
            </a:r>
            <a:r>
              <a:rPr lang="de-DE" sz="1800" dirty="0" err="1"/>
              <a:t>ἐλ</a:t>
            </a:r>
            <a:r>
              <a:rPr lang="de-DE" sz="1800" dirty="0"/>
              <a:t>α</a:t>
            </a:r>
            <a:r>
              <a:rPr lang="de-DE" sz="1800" dirty="0" err="1"/>
              <a:t>ίῳ</a:t>
            </a:r>
            <a:r>
              <a:rPr lang="de-DE" sz="1800" dirty="0"/>
              <a:t> π</a:t>
            </a:r>
            <a:r>
              <a:rPr lang="de-DE" sz="1800" dirty="0" err="1"/>
              <a:t>ολλοὺς</a:t>
            </a:r>
            <a:r>
              <a:rPr lang="de-DE" sz="1800" dirty="0"/>
              <a:t> </a:t>
            </a:r>
            <a:r>
              <a:rPr lang="de-DE" sz="1800" dirty="0" err="1"/>
              <a:t>ἀρρώστους</a:t>
            </a:r>
            <a:r>
              <a:rPr lang="de-DE" sz="1800" dirty="0"/>
              <a:t> </a:t>
            </a:r>
            <a:r>
              <a:rPr lang="de-DE" sz="1800" dirty="0" err="1"/>
              <a:t>κ</a:t>
            </a:r>
            <a:r>
              <a:rPr lang="de-DE" sz="1800" dirty="0"/>
              <a:t>α</a:t>
            </a:r>
            <a:r>
              <a:rPr lang="de-DE" sz="1800" dirty="0" err="1"/>
              <a:t>ὶ</a:t>
            </a:r>
            <a:r>
              <a:rPr lang="de-DE" sz="1800" dirty="0"/>
              <a:t> </a:t>
            </a:r>
            <a:r>
              <a:rPr lang="de-DE" sz="1800" dirty="0" err="1"/>
              <a:t>ἐθερά</a:t>
            </a:r>
            <a:r>
              <a:rPr lang="de-DE" sz="1800" dirty="0"/>
              <a:t>π</a:t>
            </a:r>
            <a:r>
              <a:rPr lang="de-DE" sz="1800" dirty="0" err="1"/>
              <a:t>ευον</a:t>
            </a:r>
            <a:r>
              <a:rPr lang="de-DE" sz="1800" dirty="0"/>
              <a:t>).“</a:t>
            </a:r>
            <a:r>
              <a:rPr lang="de-CH" sz="1800" dirty="0"/>
              <a:t> </a:t>
            </a:r>
            <a:endParaRPr lang="de-DE" altLang="de-DE" sz="1800" dirty="0"/>
          </a:p>
          <a:p>
            <a:pPr>
              <a:lnSpc>
                <a:spcPts val="2438"/>
              </a:lnSpc>
              <a:spcAft>
                <a:spcPts val="1200"/>
              </a:spcAft>
              <a:buFont typeface="Arial" panose="020B0604020202020204" pitchFamily="34" charset="0"/>
              <a:buChar char="•"/>
            </a:pPr>
            <a:r>
              <a:rPr lang="de-DE" altLang="de-DE" sz="1800" dirty="0"/>
              <a:t>Parallelen zwischen Jak 5,13ff. und </a:t>
            </a:r>
            <a:r>
              <a:rPr lang="de-DE" altLang="de-DE" sz="1800" dirty="0" err="1">
                <a:solidFill>
                  <a:srgbClr val="0070C0"/>
                </a:solidFill>
              </a:rPr>
              <a:t>Sirach</a:t>
            </a:r>
            <a:r>
              <a:rPr lang="de-DE" altLang="de-DE" sz="1800" dirty="0">
                <a:solidFill>
                  <a:srgbClr val="0070C0"/>
                </a:solidFill>
              </a:rPr>
              <a:t> 38</a:t>
            </a:r>
            <a:r>
              <a:rPr lang="de-DE" altLang="de-DE" sz="1800" dirty="0"/>
              <a:t>! </a:t>
            </a:r>
            <a:endParaRPr lang="el-GR" sz="1800" dirty="0">
              <a:solidFill>
                <a:srgbClr val="0070C0"/>
              </a:solidFill>
            </a:endParaRPr>
          </a:p>
          <a:p>
            <a:pPr>
              <a:lnSpc>
                <a:spcPts val="2138"/>
              </a:lnSpc>
              <a:spcAft>
                <a:spcPts val="600"/>
              </a:spcAft>
              <a:buFont typeface="Arial" panose="020B0604020202020204" pitchFamily="34" charset="0"/>
              <a:buChar char="•"/>
            </a:pPr>
            <a:endParaRPr lang="de-DE" altLang="de-DE" sz="1800" dirty="0"/>
          </a:p>
        </p:txBody>
      </p:sp>
      <p:sp>
        <p:nvSpPr>
          <p:cNvPr id="3" name="Foliennummernplatzhalter 2">
            <a:extLst>
              <a:ext uri="{FF2B5EF4-FFF2-40B4-BE49-F238E27FC236}">
                <a16:creationId xmlns="" xmlns:a16="http://schemas.microsoft.com/office/drawing/2014/main" id="{756F26F7-0042-664B-8A21-5E3DB32A30A3}"/>
              </a:ext>
            </a:extLst>
          </p:cNvPr>
          <p:cNvSpPr>
            <a:spLocks noGrp="1"/>
          </p:cNvSpPr>
          <p:nvPr>
            <p:ph type="sldNum" sz="quarter" idx="10"/>
          </p:nvPr>
        </p:nvSpPr>
        <p:spPr/>
        <p:txBody>
          <a:bodyPr/>
          <a:lstStyle/>
          <a:p>
            <a:pPr>
              <a:defRPr/>
            </a:pPr>
            <a:fld id="{FFC5F97E-1637-C84B-A750-8719D24AD20D}" type="slidenum">
              <a:rPr lang="de-CH"/>
              <a:pPr>
                <a:defRPr/>
              </a:pPr>
              <a:t>26</a:t>
            </a:fld>
            <a:endParaRPr lang="de-CH"/>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5AA3788-E82B-AF49-99AC-2867FB868D23}"/>
              </a:ext>
            </a:extLst>
          </p:cNvPr>
          <p:cNvSpPr>
            <a:spLocks noGrp="1"/>
          </p:cNvSpPr>
          <p:nvPr>
            <p:ph type="title"/>
          </p:nvPr>
        </p:nvSpPr>
        <p:spPr/>
        <p:txBody>
          <a:bodyPr/>
          <a:lstStyle/>
          <a:p>
            <a:endParaRPr lang="de-DE"/>
          </a:p>
        </p:txBody>
      </p:sp>
      <p:sp>
        <p:nvSpPr>
          <p:cNvPr id="3" name="Inhaltsplatzhalter 2">
            <a:extLst>
              <a:ext uri="{FF2B5EF4-FFF2-40B4-BE49-F238E27FC236}">
                <a16:creationId xmlns="" xmlns:a16="http://schemas.microsoft.com/office/drawing/2014/main" id="{B9456067-BB29-7649-BAFD-D11E90A50D6F}"/>
              </a:ext>
            </a:extLst>
          </p:cNvPr>
          <p:cNvSpPr>
            <a:spLocks noGrp="1"/>
          </p:cNvSpPr>
          <p:nvPr>
            <p:ph idx="1"/>
          </p:nvPr>
        </p:nvSpPr>
        <p:spPr/>
        <p:txBody>
          <a:bodyPr/>
          <a:lstStyle/>
          <a:p>
            <a:endParaRPr lang="de-DE" dirty="0"/>
          </a:p>
          <a:p>
            <a:endParaRPr lang="de-DE" dirty="0"/>
          </a:p>
          <a:p>
            <a:endParaRPr lang="de-DE" dirty="0"/>
          </a:p>
          <a:p>
            <a:pPr algn="ctr"/>
            <a:r>
              <a:rPr lang="de-DE" sz="4800" dirty="0"/>
              <a:t>Schluss</a:t>
            </a:r>
          </a:p>
        </p:txBody>
      </p:sp>
      <p:sp>
        <p:nvSpPr>
          <p:cNvPr id="4" name="Foliennummernplatzhalter 3">
            <a:extLst>
              <a:ext uri="{FF2B5EF4-FFF2-40B4-BE49-F238E27FC236}">
                <a16:creationId xmlns="" xmlns:a16="http://schemas.microsoft.com/office/drawing/2014/main" id="{50F7C3D2-7FDF-724A-BFF0-8EAB552CACCC}"/>
              </a:ext>
            </a:extLst>
          </p:cNvPr>
          <p:cNvSpPr>
            <a:spLocks noGrp="1"/>
          </p:cNvSpPr>
          <p:nvPr>
            <p:ph type="sldNum" sz="quarter" idx="10"/>
          </p:nvPr>
        </p:nvSpPr>
        <p:spPr/>
        <p:txBody>
          <a:bodyPr/>
          <a:lstStyle/>
          <a:p>
            <a:pPr>
              <a:defRPr/>
            </a:pPr>
            <a:fld id="{AE1C0FCA-2011-504B-8339-D67DCE531F5F}" type="slidenum">
              <a:rPr lang="de-CH" smtClean="0"/>
              <a:pPr>
                <a:defRPr/>
              </a:pPr>
              <a:t>27</a:t>
            </a:fld>
            <a:endParaRPr lang="de-CH"/>
          </a:p>
        </p:txBody>
      </p:sp>
    </p:spTree>
    <p:extLst>
      <p:ext uri="{BB962C8B-B14F-4D97-AF65-F5344CB8AC3E}">
        <p14:creationId xmlns:p14="http://schemas.microsoft.com/office/powerpoint/2010/main" val="343055280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F536564-B740-C74C-9190-DCEE7790D2F0}"/>
              </a:ext>
            </a:extLst>
          </p:cNvPr>
          <p:cNvSpPr>
            <a:spLocks noGrp="1"/>
          </p:cNvSpPr>
          <p:nvPr>
            <p:ph type="title"/>
          </p:nvPr>
        </p:nvSpPr>
        <p:spPr/>
        <p:txBody>
          <a:bodyPr/>
          <a:lstStyle/>
          <a:p>
            <a:endParaRPr lang="de-DE"/>
          </a:p>
        </p:txBody>
      </p:sp>
      <p:sp>
        <p:nvSpPr>
          <p:cNvPr id="3" name="Inhaltsplatzhalter 2">
            <a:extLst>
              <a:ext uri="{FF2B5EF4-FFF2-40B4-BE49-F238E27FC236}">
                <a16:creationId xmlns="" xmlns:a16="http://schemas.microsoft.com/office/drawing/2014/main" id="{8FAE55E0-A758-0E41-9700-4A356ACC4D81}"/>
              </a:ext>
            </a:extLst>
          </p:cNvPr>
          <p:cNvSpPr>
            <a:spLocks noGrp="1"/>
          </p:cNvSpPr>
          <p:nvPr>
            <p:ph idx="1"/>
          </p:nvPr>
        </p:nvSpPr>
        <p:spPr>
          <a:xfrm>
            <a:off x="179512" y="803275"/>
            <a:ext cx="8848601" cy="5218013"/>
          </a:xfrm>
        </p:spPr>
        <p:txBody>
          <a:bodyPr/>
          <a:lstStyle/>
          <a:p>
            <a:pPr marL="457200" indent="-457200">
              <a:lnSpc>
                <a:spcPts val="3120"/>
              </a:lnSpc>
              <a:spcBef>
                <a:spcPts val="1300"/>
              </a:spcBef>
              <a:spcAft>
                <a:spcPts val="1200"/>
              </a:spcAft>
              <a:buFont typeface="Arial" panose="020B0604020202020204" pitchFamily="34" charset="0"/>
              <a:buChar char="•"/>
            </a:pPr>
            <a:r>
              <a:rPr lang="de-DE" sz="2600" dirty="0" err="1">
                <a:solidFill>
                  <a:srgbClr val="0070C0"/>
                </a:solidFill>
                <a:sym typeface="Frutiger Next Pro Light" charset="0"/>
              </a:rPr>
              <a:t>Mt</a:t>
            </a:r>
            <a:r>
              <a:rPr lang="de-DE" sz="2600" dirty="0">
                <a:solidFill>
                  <a:srgbClr val="0070C0"/>
                </a:solidFill>
                <a:sym typeface="Frutiger Next Pro Light" charset="0"/>
              </a:rPr>
              <a:t> 6,6-8</a:t>
            </a:r>
            <a:r>
              <a:rPr lang="de-DE" sz="2600" dirty="0">
                <a:sym typeface="Frutiger Next Pro Light" charset="0"/>
              </a:rPr>
              <a:t>: „Wenn du aber betest, so gehe in deine Kammer, und nachdem du deine Tür geschlossen hast, </a:t>
            </a:r>
            <a:r>
              <a:rPr lang="de-DE" sz="2600" dirty="0">
                <a:solidFill>
                  <a:srgbClr val="0070C0"/>
                </a:solidFill>
                <a:sym typeface="Frutiger Next Pro Light" charset="0"/>
              </a:rPr>
              <a:t>bete zu deinem Vater, der im Verborgenen ist, und dein Vater, der im Verborgenen sieht, wird dir vergelten</a:t>
            </a:r>
            <a:r>
              <a:rPr lang="de-DE" sz="2600" dirty="0">
                <a:sym typeface="Frutiger Next Pro Light" charset="0"/>
              </a:rPr>
              <a:t>. Wenn ihr aber betet, </a:t>
            </a:r>
            <a:r>
              <a:rPr lang="de-DE" sz="2600" dirty="0">
                <a:solidFill>
                  <a:srgbClr val="0070C0"/>
                </a:solidFill>
                <a:sym typeface="Frutiger Next Pro Light" charset="0"/>
              </a:rPr>
              <a:t>sollt ihr nicht plappern wie die Nationen/Heiden</a:t>
            </a:r>
            <a:r>
              <a:rPr lang="de-DE" sz="2600" dirty="0">
                <a:sym typeface="Frutiger Next Pro Light" charset="0"/>
              </a:rPr>
              <a:t>; denn sie meinen, dass sie um ihres vielen Redens willen erhört werden. Seid ihnen also nicht gleich; </a:t>
            </a:r>
            <a:r>
              <a:rPr lang="de-DE" sz="2600" dirty="0">
                <a:solidFill>
                  <a:srgbClr val="0070C0"/>
                </a:solidFill>
                <a:sym typeface="Frutiger Next Pro Light" charset="0"/>
              </a:rPr>
              <a:t>denn euer Vater weiß, was ihr benötigt, ehe ihr ihn bittet</a:t>
            </a:r>
            <a:r>
              <a:rPr lang="de-DE" sz="2600" dirty="0">
                <a:solidFill>
                  <a:srgbClr val="0000FF"/>
                </a:solidFill>
                <a:sym typeface="Frutiger Next Pro Light" charset="0"/>
              </a:rPr>
              <a:t>.</a:t>
            </a:r>
            <a:r>
              <a:rPr lang="de-DE" sz="2600" dirty="0">
                <a:sym typeface="Frutiger Next Pro Light" charset="0"/>
              </a:rPr>
              <a:t>“</a:t>
            </a:r>
          </a:p>
          <a:p>
            <a:pPr marL="457200" indent="-457200">
              <a:lnSpc>
                <a:spcPts val="3120"/>
              </a:lnSpc>
              <a:spcBef>
                <a:spcPts val="1300"/>
              </a:spcBef>
              <a:spcAft>
                <a:spcPts val="1200"/>
              </a:spcAft>
              <a:buFont typeface="Arial" panose="020B0604020202020204" pitchFamily="34" charset="0"/>
              <a:buChar char="•"/>
            </a:pPr>
            <a:r>
              <a:rPr lang="de-DE" sz="2600" dirty="0" err="1">
                <a:solidFill>
                  <a:srgbClr val="0070C0"/>
                </a:solidFill>
                <a:sym typeface="Frutiger Next Pro Light" charset="0"/>
              </a:rPr>
              <a:t>Joh</a:t>
            </a:r>
            <a:r>
              <a:rPr lang="de-DE" sz="2600" dirty="0">
                <a:solidFill>
                  <a:srgbClr val="0070C0"/>
                </a:solidFill>
                <a:sym typeface="Frutiger Next Pro Light" charset="0"/>
              </a:rPr>
              <a:t> 16,24</a:t>
            </a:r>
            <a:r>
              <a:rPr lang="de-DE" sz="2600" dirty="0">
                <a:sym typeface="Frutiger Next Pro Light" charset="0"/>
              </a:rPr>
              <a:t>: „</a:t>
            </a:r>
            <a:r>
              <a:rPr lang="de-CH" sz="2600" dirty="0"/>
              <a:t>Bis jetzt habt ihr nichts </a:t>
            </a:r>
            <a:r>
              <a:rPr lang="de-CH" sz="2600" dirty="0">
                <a:solidFill>
                  <a:srgbClr val="0070C0"/>
                </a:solidFill>
              </a:rPr>
              <a:t>in meinem Namen </a:t>
            </a:r>
            <a:r>
              <a:rPr lang="de-CH" sz="2600" dirty="0"/>
              <a:t>gebeten. </a:t>
            </a:r>
            <a:r>
              <a:rPr lang="de-CH" sz="2600" dirty="0">
                <a:solidFill>
                  <a:srgbClr val="0070C0"/>
                </a:solidFill>
              </a:rPr>
              <a:t>Bittet, und ihr werdet empfangen, damit eure Freude vollkommen</a:t>
            </a:r>
            <a:r>
              <a:rPr lang="de-CH" sz="2600">
                <a:solidFill>
                  <a:srgbClr val="0070C0"/>
                </a:solidFill>
              </a:rPr>
              <a:t>/vollendet </a:t>
            </a:r>
            <a:r>
              <a:rPr lang="de-CH" sz="2600" dirty="0">
                <a:solidFill>
                  <a:srgbClr val="0070C0"/>
                </a:solidFill>
              </a:rPr>
              <a:t>sei</a:t>
            </a:r>
            <a:r>
              <a:rPr lang="de-CH" sz="2600" dirty="0"/>
              <a:t>.</a:t>
            </a:r>
            <a:r>
              <a:rPr lang="de-DE" sz="2600" dirty="0">
                <a:sym typeface="Frutiger Next Pro Light" charset="0"/>
              </a:rPr>
              <a:t>“</a:t>
            </a:r>
            <a:endParaRPr lang="de-CH" sz="2600" dirty="0"/>
          </a:p>
          <a:p>
            <a:pPr marL="457200" indent="-457200">
              <a:buFont typeface="Arial" panose="020B0604020202020204" pitchFamily="34" charset="0"/>
              <a:buChar char="•"/>
            </a:pPr>
            <a:endParaRPr lang="de-DE" sz="2400" dirty="0">
              <a:sym typeface="Frutiger Next Pro Light" charset="0"/>
            </a:endParaRPr>
          </a:p>
        </p:txBody>
      </p:sp>
      <p:sp>
        <p:nvSpPr>
          <p:cNvPr id="4" name="Foliennummernplatzhalter 3">
            <a:extLst>
              <a:ext uri="{FF2B5EF4-FFF2-40B4-BE49-F238E27FC236}">
                <a16:creationId xmlns="" xmlns:a16="http://schemas.microsoft.com/office/drawing/2014/main" id="{FD6D20C0-90E2-F44B-B132-305C8FB812F6}"/>
              </a:ext>
            </a:extLst>
          </p:cNvPr>
          <p:cNvSpPr>
            <a:spLocks noGrp="1"/>
          </p:cNvSpPr>
          <p:nvPr>
            <p:ph type="sldNum" sz="quarter" idx="10"/>
          </p:nvPr>
        </p:nvSpPr>
        <p:spPr/>
        <p:txBody>
          <a:bodyPr/>
          <a:lstStyle/>
          <a:p>
            <a:pPr>
              <a:defRPr/>
            </a:pPr>
            <a:fld id="{AE1C0FCA-2011-504B-8339-D67DCE531F5F}" type="slidenum">
              <a:rPr lang="de-CH" smtClean="0"/>
              <a:pPr>
                <a:defRPr/>
              </a:pPr>
              <a:t>28</a:t>
            </a:fld>
            <a:endParaRPr lang="de-CH"/>
          </a:p>
        </p:txBody>
      </p:sp>
    </p:spTree>
    <p:extLst>
      <p:ext uri="{BB962C8B-B14F-4D97-AF65-F5344CB8AC3E}">
        <p14:creationId xmlns:p14="http://schemas.microsoft.com/office/powerpoint/2010/main" val="126225665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3F36FACA-FE81-BB41-BD70-E7E663A59D03}"/>
              </a:ext>
            </a:extLst>
          </p:cNvPr>
          <p:cNvSpPr>
            <a:spLocks noGrp="1" noChangeArrowheads="1"/>
          </p:cNvSpPr>
          <p:nvPr>
            <p:ph type="title"/>
          </p:nvPr>
        </p:nvSpPr>
        <p:spPr>
          <a:xfrm>
            <a:off x="900113" y="115888"/>
            <a:ext cx="7272337" cy="433387"/>
          </a:xfrm>
        </p:spPr>
        <p:txBody>
          <a:bodyPr>
            <a:normAutofit fontScale="90000"/>
          </a:bodyPr>
          <a:lstStyle/>
          <a:p>
            <a:pPr>
              <a:lnSpc>
                <a:spcPts val="2800"/>
              </a:lnSpc>
              <a:spcAft>
                <a:spcPts val="600"/>
              </a:spcAft>
              <a:defRPr/>
            </a:pPr>
            <a:endParaRPr lang="de-DE" sz="2800" dirty="0">
              <a:sym typeface="Frutiger Next Pro Light" charset="0"/>
            </a:endParaRPr>
          </a:p>
        </p:txBody>
      </p:sp>
      <p:sp>
        <p:nvSpPr>
          <p:cNvPr id="8194" name="Rectangle 3">
            <a:extLst>
              <a:ext uri="{FF2B5EF4-FFF2-40B4-BE49-F238E27FC236}">
                <a16:creationId xmlns="" xmlns:a16="http://schemas.microsoft.com/office/drawing/2014/main" id="{AA62F134-C675-6348-A464-639F02C8DB47}"/>
              </a:ext>
            </a:extLst>
          </p:cNvPr>
          <p:cNvSpPr>
            <a:spLocks noGrp="1" noChangeArrowheads="1"/>
          </p:cNvSpPr>
          <p:nvPr>
            <p:ph idx="1"/>
          </p:nvPr>
        </p:nvSpPr>
        <p:spPr>
          <a:xfrm>
            <a:off x="539750" y="765175"/>
            <a:ext cx="7848600" cy="5688013"/>
          </a:xfrm>
        </p:spPr>
        <p:txBody>
          <a:bodyPr/>
          <a:lstStyle/>
          <a:p>
            <a:pPr marL="0" indent="0">
              <a:lnSpc>
                <a:spcPts val="2938"/>
              </a:lnSpc>
              <a:spcAft>
                <a:spcPts val="1200"/>
              </a:spcAft>
            </a:pPr>
            <a:endParaRPr lang="de-DE" altLang="de-DE" sz="2200"/>
          </a:p>
          <a:p>
            <a:pPr marL="0" indent="0">
              <a:lnSpc>
                <a:spcPts val="2938"/>
              </a:lnSpc>
              <a:spcAft>
                <a:spcPts val="1200"/>
              </a:spcAft>
            </a:pPr>
            <a:endParaRPr lang="de-DE" altLang="de-DE" sz="2200"/>
          </a:p>
          <a:p>
            <a:pPr marL="0" indent="0">
              <a:lnSpc>
                <a:spcPts val="2938"/>
              </a:lnSpc>
              <a:spcAft>
                <a:spcPts val="1200"/>
              </a:spcAft>
            </a:pPr>
            <a:endParaRPr lang="de-DE" altLang="de-DE" sz="2200"/>
          </a:p>
          <a:p>
            <a:pPr marL="0" indent="0" algn="ctr">
              <a:lnSpc>
                <a:spcPts val="4038"/>
              </a:lnSpc>
              <a:spcAft>
                <a:spcPts val="600"/>
              </a:spcAft>
            </a:pPr>
            <a:r>
              <a:rPr lang="de-DE" altLang="de-DE" sz="3600"/>
              <a:t>Gebetsbegriffe im Neuen Testament</a:t>
            </a:r>
          </a:p>
          <a:p>
            <a:pPr marL="0" indent="0" algn="ctr">
              <a:lnSpc>
                <a:spcPts val="2938"/>
              </a:lnSpc>
              <a:spcAft>
                <a:spcPts val="1200"/>
              </a:spcAft>
            </a:pPr>
            <a:endParaRPr lang="de-DE" altLang="de-DE" sz="4400"/>
          </a:p>
        </p:txBody>
      </p:sp>
      <p:sp>
        <p:nvSpPr>
          <p:cNvPr id="2" name="Foliennummernplatzhalter 1">
            <a:extLst>
              <a:ext uri="{FF2B5EF4-FFF2-40B4-BE49-F238E27FC236}">
                <a16:creationId xmlns="" xmlns:a16="http://schemas.microsoft.com/office/drawing/2014/main" id="{92E86AD9-6F52-0E4B-AAE2-60BED642F692}"/>
              </a:ext>
            </a:extLst>
          </p:cNvPr>
          <p:cNvSpPr>
            <a:spLocks noGrp="1"/>
          </p:cNvSpPr>
          <p:nvPr>
            <p:ph type="sldNum" sz="quarter" idx="10"/>
          </p:nvPr>
        </p:nvSpPr>
        <p:spPr/>
        <p:txBody>
          <a:bodyPr/>
          <a:lstStyle/>
          <a:p>
            <a:pPr>
              <a:defRPr/>
            </a:pPr>
            <a:fld id="{5FD33FAB-43CD-FF4B-9B3D-0B0F1DAE0CF0}" type="slidenum">
              <a:rPr lang="de-CH"/>
              <a:pPr>
                <a:defRPr/>
              </a:pPr>
              <a:t>3</a:t>
            </a:fld>
            <a:endParaRPr lang="de-CH"/>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2759D2FB-0D37-364A-9178-9617A59F4BEF}"/>
              </a:ext>
            </a:extLst>
          </p:cNvPr>
          <p:cNvSpPr>
            <a:spLocks noGrp="1" noChangeArrowheads="1"/>
          </p:cNvSpPr>
          <p:nvPr>
            <p:ph type="title"/>
          </p:nvPr>
        </p:nvSpPr>
        <p:spPr>
          <a:xfrm>
            <a:off x="395288" y="115888"/>
            <a:ext cx="7561262" cy="315912"/>
          </a:xfrm>
        </p:spPr>
        <p:txBody>
          <a:bodyPr>
            <a:normAutofit fontScale="90000"/>
          </a:bodyPr>
          <a:lstStyle/>
          <a:p>
            <a:pPr>
              <a:lnSpc>
                <a:spcPts val="2800"/>
              </a:lnSpc>
              <a:spcAft>
                <a:spcPts val="600"/>
              </a:spcAft>
              <a:defRPr/>
            </a:pPr>
            <a:r>
              <a:rPr lang="de-DE" sz="2800" dirty="0">
                <a:sym typeface="Frutiger Next Pro Light" charset="0"/>
              </a:rPr>
              <a:t>Gebetsbegriffe im Neuen Testament</a:t>
            </a:r>
          </a:p>
        </p:txBody>
      </p:sp>
      <p:sp>
        <p:nvSpPr>
          <p:cNvPr id="114691" name="Rectangle 3">
            <a:extLst>
              <a:ext uri="{FF2B5EF4-FFF2-40B4-BE49-F238E27FC236}">
                <a16:creationId xmlns="" xmlns:a16="http://schemas.microsoft.com/office/drawing/2014/main" id="{069234EA-B20A-7E44-9B66-F758404AEEE3}"/>
              </a:ext>
            </a:extLst>
          </p:cNvPr>
          <p:cNvSpPr>
            <a:spLocks noGrp="1" noChangeArrowheads="1"/>
          </p:cNvSpPr>
          <p:nvPr>
            <p:ph idx="1"/>
          </p:nvPr>
        </p:nvSpPr>
        <p:spPr>
          <a:xfrm>
            <a:off x="107504" y="620688"/>
            <a:ext cx="9012684" cy="5400600"/>
          </a:xfrm>
        </p:spPr>
        <p:txBody>
          <a:bodyPr/>
          <a:lstStyle/>
          <a:p>
            <a:pPr marL="271413" indent="-271413">
              <a:lnSpc>
                <a:spcPts val="1900"/>
              </a:lnSpc>
              <a:spcBef>
                <a:spcPts val="300"/>
              </a:spcBef>
              <a:buFont typeface="Arial" panose="020B0604020202020204" pitchFamily="34" charset="0"/>
              <a:buChar char="•"/>
            </a:pPr>
            <a:r>
              <a:rPr lang="el-GR" sz="1400" dirty="0" err="1">
                <a:solidFill>
                  <a:srgbClr val="0070C0"/>
                </a:solidFill>
              </a:rPr>
              <a:t>εὔχομαι</a:t>
            </a:r>
            <a:r>
              <a:rPr lang="el-GR" sz="1400" dirty="0"/>
              <a:t> </a:t>
            </a:r>
            <a:r>
              <a:rPr lang="de-DE" altLang="de-DE" sz="1400" dirty="0">
                <a:latin typeface="Helena" pitchFamily="2" charset="0"/>
              </a:rPr>
              <a:t>= </a:t>
            </a:r>
            <a:r>
              <a:rPr lang="de-DE" altLang="de-DE" sz="1400" dirty="0"/>
              <a:t>„wünschen, geloben; beten“ – siebenmal (u. a. </a:t>
            </a:r>
            <a:r>
              <a:rPr lang="de-DE" altLang="de-DE" sz="1400" dirty="0" err="1"/>
              <a:t>Röm</a:t>
            </a:r>
            <a:r>
              <a:rPr lang="de-DE" altLang="de-DE" sz="1400" dirty="0"/>
              <a:t> 9,3; Jak 5,16).</a:t>
            </a:r>
          </a:p>
          <a:p>
            <a:pPr marL="271413" indent="-271413">
              <a:lnSpc>
                <a:spcPts val="1900"/>
              </a:lnSpc>
              <a:spcBef>
                <a:spcPts val="300"/>
              </a:spcBef>
              <a:buFont typeface="Arial" panose="020B0604020202020204" pitchFamily="34" charset="0"/>
              <a:buChar char="•"/>
            </a:pPr>
            <a:r>
              <a:rPr lang="el-GR" sz="1400" dirty="0" err="1">
                <a:solidFill>
                  <a:srgbClr val="0070C0"/>
                </a:solidFill>
              </a:rPr>
              <a:t>εὐχή</a:t>
            </a:r>
            <a:r>
              <a:rPr lang="de-DE" altLang="de-DE" sz="1400" dirty="0"/>
              <a:t> </a:t>
            </a:r>
            <a:r>
              <a:rPr lang="de-DE" altLang="de-DE" sz="1400" dirty="0">
                <a:latin typeface="Helena" pitchFamily="2" charset="0"/>
              </a:rPr>
              <a:t>= </a:t>
            </a:r>
            <a:r>
              <a:rPr lang="de-DE" altLang="de-DE" sz="1400" dirty="0"/>
              <a:t>„Wunsch, Gelübde; Gebet“ – dreimal (</a:t>
            </a:r>
            <a:r>
              <a:rPr lang="de-DE" altLang="de-DE" sz="1400" dirty="0" err="1"/>
              <a:t>Apg</a:t>
            </a:r>
            <a:r>
              <a:rPr lang="de-DE" altLang="de-DE" sz="1400" dirty="0"/>
              <a:t> 18,18; 21,23; Jak 5,15).</a:t>
            </a:r>
          </a:p>
          <a:p>
            <a:pPr marL="271413" indent="-271413">
              <a:lnSpc>
                <a:spcPts val="1900"/>
              </a:lnSpc>
              <a:spcBef>
                <a:spcPts val="300"/>
              </a:spcBef>
              <a:buFont typeface="Arial" panose="020B0604020202020204" pitchFamily="34" charset="0"/>
              <a:buChar char="•"/>
            </a:pPr>
            <a:r>
              <a:rPr lang="el-GR" sz="1400" dirty="0" err="1">
                <a:solidFill>
                  <a:srgbClr val="0070C0"/>
                </a:solidFill>
              </a:rPr>
              <a:t>προσ</a:t>
            </a:r>
            <a:r>
              <a:rPr lang="de-DE" sz="1400" dirty="0">
                <a:solidFill>
                  <a:srgbClr val="0070C0"/>
                </a:solidFill>
              </a:rPr>
              <a:t>-</a:t>
            </a:r>
            <a:r>
              <a:rPr lang="el-GR" sz="1400" dirty="0" err="1">
                <a:solidFill>
                  <a:srgbClr val="0070C0"/>
                </a:solidFill>
              </a:rPr>
              <a:t>εύχομαι</a:t>
            </a:r>
            <a:r>
              <a:rPr lang="de-DE" sz="1400" dirty="0">
                <a:solidFill>
                  <a:srgbClr val="0070C0"/>
                </a:solidFill>
              </a:rPr>
              <a:t> </a:t>
            </a:r>
            <a:r>
              <a:rPr lang="de-DE" altLang="de-DE" sz="1400" dirty="0">
                <a:latin typeface="Helena" pitchFamily="2" charset="0"/>
              </a:rPr>
              <a:t>= </a:t>
            </a:r>
            <a:r>
              <a:rPr lang="de-DE" altLang="de-DE" sz="1400" dirty="0"/>
              <a:t>„beten“ – 85-mal.</a:t>
            </a:r>
          </a:p>
          <a:p>
            <a:pPr marL="271413" indent="-271413">
              <a:lnSpc>
                <a:spcPts val="1900"/>
              </a:lnSpc>
              <a:spcBef>
                <a:spcPts val="300"/>
              </a:spcBef>
              <a:buFont typeface="Arial" panose="020B0604020202020204" pitchFamily="34" charset="0"/>
              <a:buChar char="•"/>
            </a:pPr>
            <a:r>
              <a:rPr lang="el-GR" sz="1400" dirty="0" err="1">
                <a:solidFill>
                  <a:srgbClr val="0070C0"/>
                </a:solidFill>
              </a:rPr>
              <a:t>προσ</a:t>
            </a:r>
            <a:r>
              <a:rPr lang="de-DE" sz="1400" dirty="0">
                <a:solidFill>
                  <a:srgbClr val="0070C0"/>
                </a:solidFill>
              </a:rPr>
              <a:t>-</a:t>
            </a:r>
            <a:r>
              <a:rPr lang="el-GR" sz="1400" dirty="0" err="1">
                <a:solidFill>
                  <a:srgbClr val="0070C0"/>
                </a:solidFill>
              </a:rPr>
              <a:t>ευχή</a:t>
            </a:r>
            <a:r>
              <a:rPr lang="de-DE" sz="1400" dirty="0">
                <a:solidFill>
                  <a:srgbClr val="0070C0"/>
                </a:solidFill>
              </a:rPr>
              <a:t> </a:t>
            </a:r>
            <a:r>
              <a:rPr lang="de-DE" altLang="de-DE" sz="1400" dirty="0">
                <a:latin typeface="Helena" pitchFamily="2" charset="0"/>
              </a:rPr>
              <a:t>= </a:t>
            </a:r>
            <a:r>
              <a:rPr lang="de-DE" altLang="de-DE" sz="1400" dirty="0"/>
              <a:t>„Gebet; Gebetsort“ – 36-mal.</a:t>
            </a:r>
          </a:p>
          <a:p>
            <a:pPr marL="271413" indent="-271413">
              <a:lnSpc>
                <a:spcPts val="1900"/>
              </a:lnSpc>
              <a:spcBef>
                <a:spcPts val="300"/>
              </a:spcBef>
              <a:buFont typeface="Arial" panose="020B0604020202020204" pitchFamily="34" charset="0"/>
              <a:buChar char="•"/>
            </a:pPr>
            <a:r>
              <a:rPr lang="el-GR" sz="1400" dirty="0" err="1">
                <a:solidFill>
                  <a:srgbClr val="0070C0"/>
                </a:solidFill>
              </a:rPr>
              <a:t>προσ</a:t>
            </a:r>
            <a:r>
              <a:rPr lang="de-DE" sz="1400" dirty="0">
                <a:solidFill>
                  <a:srgbClr val="0070C0"/>
                </a:solidFill>
              </a:rPr>
              <a:t>-</a:t>
            </a:r>
            <a:r>
              <a:rPr lang="el-GR" sz="1400" dirty="0" err="1">
                <a:solidFill>
                  <a:srgbClr val="0070C0"/>
                </a:solidFill>
              </a:rPr>
              <a:t>κυνέω</a:t>
            </a:r>
            <a:r>
              <a:rPr lang="de-DE" altLang="de-DE" sz="1400" dirty="0">
                <a:solidFill>
                  <a:srgbClr val="0070C0"/>
                </a:solidFill>
              </a:rPr>
              <a:t> </a:t>
            </a:r>
            <a:r>
              <a:rPr lang="de-DE" altLang="de-DE" sz="1400" dirty="0">
                <a:latin typeface="Helena" pitchFamily="2" charset="0"/>
              </a:rPr>
              <a:t>= </a:t>
            </a:r>
            <a:r>
              <a:rPr lang="de-DE" altLang="de-DE" sz="1400" dirty="0"/>
              <a:t>„kniefällig verehren; anbeten“ – 60-mal.</a:t>
            </a:r>
          </a:p>
          <a:p>
            <a:pPr marL="271413" indent="-271413">
              <a:lnSpc>
                <a:spcPts val="1900"/>
              </a:lnSpc>
              <a:spcBef>
                <a:spcPts val="300"/>
              </a:spcBef>
              <a:buFont typeface="Arial" panose="020B0604020202020204" pitchFamily="34" charset="0"/>
              <a:buChar char="•"/>
            </a:pPr>
            <a:r>
              <a:rPr lang="el-GR" sz="1400" dirty="0" err="1">
                <a:solidFill>
                  <a:srgbClr val="0070C0"/>
                </a:solidFill>
              </a:rPr>
              <a:t>προσ</a:t>
            </a:r>
            <a:r>
              <a:rPr lang="de-DE" sz="1400" dirty="0">
                <a:solidFill>
                  <a:srgbClr val="0070C0"/>
                </a:solidFill>
              </a:rPr>
              <a:t>-</a:t>
            </a:r>
            <a:r>
              <a:rPr lang="el-GR" sz="1400" dirty="0" err="1">
                <a:solidFill>
                  <a:srgbClr val="0070C0"/>
                </a:solidFill>
              </a:rPr>
              <a:t>κυνητής</a:t>
            </a:r>
            <a:r>
              <a:rPr lang="de-DE" altLang="de-DE" sz="1400" dirty="0">
                <a:solidFill>
                  <a:srgbClr val="0000FF"/>
                </a:solidFill>
                <a:latin typeface="Helena" pitchFamily="2" charset="0"/>
              </a:rPr>
              <a:t> </a:t>
            </a:r>
            <a:r>
              <a:rPr lang="de-DE" altLang="de-DE" sz="1400" dirty="0">
                <a:latin typeface="Helena" pitchFamily="2" charset="0"/>
              </a:rPr>
              <a:t>= </a:t>
            </a:r>
            <a:r>
              <a:rPr lang="de-DE" altLang="de-DE" sz="1400" dirty="0"/>
              <a:t>„Anbeter“ – einmal (</a:t>
            </a:r>
            <a:r>
              <a:rPr lang="de-DE" altLang="de-DE" sz="1400" dirty="0" err="1"/>
              <a:t>Joh</a:t>
            </a:r>
            <a:r>
              <a:rPr lang="de-DE" altLang="de-DE" sz="1400" dirty="0"/>
              <a:t> 4,23).</a:t>
            </a:r>
          </a:p>
          <a:p>
            <a:pPr marL="271413" indent="-271413">
              <a:lnSpc>
                <a:spcPts val="1900"/>
              </a:lnSpc>
              <a:spcBef>
                <a:spcPts val="300"/>
              </a:spcBef>
              <a:buFont typeface="Arial" panose="020B0604020202020204" pitchFamily="34" charset="0"/>
              <a:buChar char="•"/>
            </a:pPr>
            <a:r>
              <a:rPr lang="el-GR" sz="1400" dirty="0" err="1">
                <a:solidFill>
                  <a:srgbClr val="0070C0"/>
                </a:solidFill>
              </a:rPr>
              <a:t>εὐ</a:t>
            </a:r>
            <a:r>
              <a:rPr lang="de-DE" sz="1400" dirty="0">
                <a:solidFill>
                  <a:srgbClr val="0070C0"/>
                </a:solidFill>
              </a:rPr>
              <a:t>-</a:t>
            </a:r>
            <a:r>
              <a:rPr lang="el-GR" sz="1400" dirty="0" err="1">
                <a:solidFill>
                  <a:srgbClr val="0070C0"/>
                </a:solidFill>
              </a:rPr>
              <a:t>χαριστέω</a:t>
            </a:r>
            <a:r>
              <a:rPr lang="de-DE" sz="1400" dirty="0"/>
              <a:t> </a:t>
            </a:r>
            <a:r>
              <a:rPr lang="de-DE" altLang="de-DE" sz="1400" dirty="0">
                <a:latin typeface="Helena" pitchFamily="2" charset="0"/>
              </a:rPr>
              <a:t>= </a:t>
            </a:r>
            <a:r>
              <a:rPr lang="de-DE" altLang="de-DE" sz="1400" dirty="0"/>
              <a:t>„danken“ – 38-mal.</a:t>
            </a:r>
          </a:p>
          <a:p>
            <a:pPr marL="271413" indent="-271413">
              <a:lnSpc>
                <a:spcPts val="1900"/>
              </a:lnSpc>
              <a:spcBef>
                <a:spcPts val="300"/>
              </a:spcBef>
              <a:buFont typeface="Arial" panose="020B0604020202020204" pitchFamily="34" charset="0"/>
              <a:buChar char="•"/>
            </a:pPr>
            <a:r>
              <a:rPr lang="el-GR" sz="1400" dirty="0" err="1">
                <a:solidFill>
                  <a:srgbClr val="0070C0"/>
                </a:solidFill>
              </a:rPr>
              <a:t>εὐ</a:t>
            </a:r>
            <a:r>
              <a:rPr lang="de-DE" sz="1400" dirty="0">
                <a:solidFill>
                  <a:srgbClr val="0070C0"/>
                </a:solidFill>
              </a:rPr>
              <a:t>-</a:t>
            </a:r>
            <a:r>
              <a:rPr lang="el-GR" sz="1400" dirty="0" err="1">
                <a:solidFill>
                  <a:srgbClr val="0070C0"/>
                </a:solidFill>
              </a:rPr>
              <a:t>χαριστία</a:t>
            </a:r>
            <a:r>
              <a:rPr lang="de-DE" sz="1400" dirty="0"/>
              <a:t> </a:t>
            </a:r>
            <a:r>
              <a:rPr lang="de-DE" altLang="de-DE" sz="1400" dirty="0">
                <a:latin typeface="Helena" pitchFamily="2" charset="0"/>
              </a:rPr>
              <a:t>= </a:t>
            </a:r>
            <a:r>
              <a:rPr lang="de-DE" altLang="de-DE" sz="1400" dirty="0"/>
              <a:t>„Danksagung“ – 15-mal.</a:t>
            </a:r>
          </a:p>
          <a:p>
            <a:pPr marL="271413" indent="-271413">
              <a:lnSpc>
                <a:spcPts val="1900"/>
              </a:lnSpc>
              <a:spcBef>
                <a:spcPts val="300"/>
              </a:spcBef>
              <a:buFont typeface="Arial" panose="020B0604020202020204" pitchFamily="34" charset="0"/>
              <a:buChar char="•"/>
            </a:pPr>
            <a:r>
              <a:rPr lang="el-GR" sz="1400" dirty="0" err="1">
                <a:solidFill>
                  <a:srgbClr val="0070C0"/>
                </a:solidFill>
              </a:rPr>
              <a:t>εὐ</a:t>
            </a:r>
            <a:r>
              <a:rPr lang="de-DE" sz="1400" dirty="0">
                <a:solidFill>
                  <a:srgbClr val="0070C0"/>
                </a:solidFill>
              </a:rPr>
              <a:t>-</a:t>
            </a:r>
            <a:r>
              <a:rPr lang="el-GR" sz="1400" dirty="0" err="1">
                <a:solidFill>
                  <a:srgbClr val="0070C0"/>
                </a:solidFill>
              </a:rPr>
              <a:t>λογέω</a:t>
            </a:r>
            <a:r>
              <a:rPr lang="de-DE" sz="1400" dirty="0">
                <a:solidFill>
                  <a:srgbClr val="0070C0"/>
                </a:solidFill>
              </a:rPr>
              <a:t>, </a:t>
            </a:r>
            <a:r>
              <a:rPr lang="el-GR" sz="1400" dirty="0" err="1">
                <a:solidFill>
                  <a:srgbClr val="0070C0"/>
                </a:solidFill>
              </a:rPr>
              <a:t>εὐ</a:t>
            </a:r>
            <a:r>
              <a:rPr lang="de-DE" sz="1400" dirty="0">
                <a:solidFill>
                  <a:srgbClr val="0070C0"/>
                </a:solidFill>
              </a:rPr>
              <a:t>-</a:t>
            </a:r>
            <a:r>
              <a:rPr lang="el-GR" sz="1400" dirty="0" err="1">
                <a:solidFill>
                  <a:srgbClr val="0070C0"/>
                </a:solidFill>
              </a:rPr>
              <a:t>λογία</a:t>
            </a:r>
            <a:r>
              <a:rPr lang="de-DE" sz="1400" dirty="0">
                <a:solidFill>
                  <a:srgbClr val="0070C0"/>
                </a:solidFill>
              </a:rPr>
              <a:t>, </a:t>
            </a:r>
            <a:r>
              <a:rPr lang="el-GR" sz="1400" dirty="0" err="1">
                <a:solidFill>
                  <a:srgbClr val="0070C0"/>
                </a:solidFill>
              </a:rPr>
              <a:t>εὐ</a:t>
            </a:r>
            <a:r>
              <a:rPr lang="de-DE" sz="1400" dirty="0">
                <a:solidFill>
                  <a:srgbClr val="0070C0"/>
                </a:solidFill>
              </a:rPr>
              <a:t>-</a:t>
            </a:r>
            <a:r>
              <a:rPr lang="el-GR" sz="1400" dirty="0" err="1">
                <a:solidFill>
                  <a:srgbClr val="0070C0"/>
                </a:solidFill>
              </a:rPr>
              <a:t>λογητός</a:t>
            </a:r>
            <a:r>
              <a:rPr lang="de-DE" sz="1400" dirty="0">
                <a:solidFill>
                  <a:srgbClr val="0070C0"/>
                </a:solidFill>
              </a:rPr>
              <a:t> </a:t>
            </a:r>
            <a:r>
              <a:rPr lang="de-DE" altLang="de-DE" sz="1400" dirty="0">
                <a:latin typeface="Helena" pitchFamily="2" charset="0"/>
              </a:rPr>
              <a:t>= </a:t>
            </a:r>
            <a:r>
              <a:rPr lang="de-DE" altLang="de-DE" sz="1400" dirty="0"/>
              <a:t>„segnen; preisen, Segen, Lobpreis; gesegnet, gepriesen“ – 41-, 16-, 8-mal.</a:t>
            </a:r>
          </a:p>
          <a:p>
            <a:pPr marL="271413" indent="-271413">
              <a:lnSpc>
                <a:spcPts val="1900"/>
              </a:lnSpc>
              <a:spcBef>
                <a:spcPts val="300"/>
              </a:spcBef>
              <a:buFont typeface="Arial" panose="020B0604020202020204" pitchFamily="34" charset="0"/>
              <a:buChar char="•"/>
            </a:pPr>
            <a:r>
              <a:rPr lang="de-DE" sz="1400" dirty="0">
                <a:solidFill>
                  <a:srgbClr val="0070C0"/>
                </a:solidFill>
              </a:rPr>
              <a:t>(</a:t>
            </a:r>
            <a:r>
              <a:rPr lang="el-GR" sz="1400" dirty="0" err="1">
                <a:solidFill>
                  <a:srgbClr val="0070C0"/>
                </a:solidFill>
              </a:rPr>
              <a:t>ἐξ</a:t>
            </a:r>
            <a:r>
              <a:rPr lang="de-DE" sz="1400" dirty="0">
                <a:solidFill>
                  <a:srgbClr val="0070C0"/>
                </a:solidFill>
              </a:rPr>
              <a:t>-)</a:t>
            </a:r>
            <a:r>
              <a:rPr lang="el-GR" sz="1400" dirty="0" err="1">
                <a:solidFill>
                  <a:srgbClr val="0070C0"/>
                </a:solidFill>
              </a:rPr>
              <a:t>ὁμολογέω</a:t>
            </a:r>
            <a:r>
              <a:rPr lang="de-DE" sz="1400" dirty="0">
                <a:solidFill>
                  <a:srgbClr val="0070C0"/>
                </a:solidFill>
              </a:rPr>
              <a:t> </a:t>
            </a:r>
            <a:r>
              <a:rPr lang="de-DE" altLang="de-DE" sz="1400" dirty="0">
                <a:latin typeface="Helena" pitchFamily="2" charset="0"/>
              </a:rPr>
              <a:t>= </a:t>
            </a:r>
            <a:r>
              <a:rPr lang="de-DE" altLang="de-DE" sz="1400" dirty="0"/>
              <a:t>„bekennen; preisen“ – 36-mal (vgl. z. B. </a:t>
            </a:r>
            <a:r>
              <a:rPr lang="de-DE" altLang="de-DE" sz="1400" dirty="0" err="1"/>
              <a:t>Röm</a:t>
            </a:r>
            <a:r>
              <a:rPr lang="de-DE" altLang="de-DE" sz="1400" dirty="0"/>
              <a:t> 15,9; Phil 2,11).</a:t>
            </a:r>
          </a:p>
          <a:p>
            <a:pPr marL="271413" indent="-271413">
              <a:lnSpc>
                <a:spcPts val="1900"/>
              </a:lnSpc>
              <a:spcBef>
                <a:spcPts val="300"/>
              </a:spcBef>
              <a:buFont typeface="Arial" panose="020B0604020202020204" pitchFamily="34" charset="0"/>
              <a:buChar char="•"/>
            </a:pPr>
            <a:r>
              <a:rPr lang="de-DE" sz="1400" dirty="0">
                <a:solidFill>
                  <a:srgbClr val="0070C0"/>
                </a:solidFill>
              </a:rPr>
              <a:t>(</a:t>
            </a:r>
            <a:r>
              <a:rPr lang="el-GR" sz="1400" dirty="0" err="1">
                <a:solidFill>
                  <a:srgbClr val="0070C0"/>
                </a:solidFill>
              </a:rPr>
              <a:t>ἐπ</a:t>
            </a:r>
            <a:r>
              <a:rPr lang="de-DE" sz="1400" dirty="0">
                <a:solidFill>
                  <a:srgbClr val="0070C0"/>
                </a:solidFill>
              </a:rPr>
              <a:t>-)</a:t>
            </a:r>
            <a:r>
              <a:rPr lang="el-GR" sz="1400" dirty="0" err="1">
                <a:solidFill>
                  <a:srgbClr val="0070C0"/>
                </a:solidFill>
              </a:rPr>
              <a:t>αἰνέω</a:t>
            </a:r>
            <a:r>
              <a:rPr lang="de-DE" sz="1400" dirty="0">
                <a:solidFill>
                  <a:srgbClr val="0070C0"/>
                </a:solidFill>
              </a:rPr>
              <a:t> </a:t>
            </a:r>
            <a:r>
              <a:rPr lang="de-DE" altLang="de-DE" sz="1400" dirty="0">
                <a:latin typeface="Helena" pitchFamily="2" charset="0"/>
              </a:rPr>
              <a:t>= </a:t>
            </a:r>
            <a:r>
              <a:rPr lang="de-DE" altLang="de-DE" sz="1400" dirty="0"/>
              <a:t>„loben“ – 16-mal.</a:t>
            </a:r>
          </a:p>
          <a:p>
            <a:pPr marL="271413" indent="-271413">
              <a:lnSpc>
                <a:spcPts val="1900"/>
              </a:lnSpc>
              <a:spcBef>
                <a:spcPts val="300"/>
              </a:spcBef>
              <a:buFont typeface="Arial" panose="020B0604020202020204" pitchFamily="34" charset="0"/>
              <a:buChar char="•"/>
            </a:pPr>
            <a:r>
              <a:rPr lang="el-GR" sz="1400" dirty="0" err="1">
                <a:solidFill>
                  <a:srgbClr val="0070C0"/>
                </a:solidFill>
              </a:rPr>
              <a:t>αἴνεσις</a:t>
            </a:r>
            <a:r>
              <a:rPr lang="de-DE" sz="1400" dirty="0"/>
              <a:t> </a:t>
            </a:r>
            <a:r>
              <a:rPr lang="de-DE" altLang="de-DE" sz="1400" dirty="0">
                <a:latin typeface="Helena" pitchFamily="2" charset="0"/>
              </a:rPr>
              <a:t>= </a:t>
            </a:r>
            <a:r>
              <a:rPr lang="de-DE" altLang="de-DE" sz="1400" dirty="0"/>
              <a:t>„Lob“ – einmal (</a:t>
            </a:r>
            <a:r>
              <a:rPr lang="de-DE" altLang="de-DE" sz="1400" dirty="0" err="1"/>
              <a:t>Hebr</a:t>
            </a:r>
            <a:r>
              <a:rPr lang="de-DE" altLang="de-DE" sz="1400" dirty="0"/>
              <a:t> 13,15: „</a:t>
            </a:r>
            <a:r>
              <a:rPr lang="de-DE" altLang="de-DE" sz="1400" dirty="0" err="1"/>
              <a:t>Lobopfer</a:t>
            </a:r>
            <a:r>
              <a:rPr lang="de-DE" altLang="de-DE" sz="1400" dirty="0"/>
              <a:t>“ = „Frucht der Lippen“).</a:t>
            </a:r>
          </a:p>
          <a:p>
            <a:pPr marL="271413" indent="-271413">
              <a:lnSpc>
                <a:spcPts val="1900"/>
              </a:lnSpc>
              <a:spcBef>
                <a:spcPts val="300"/>
              </a:spcBef>
              <a:buFont typeface="Arial" panose="020B0604020202020204" pitchFamily="34" charset="0"/>
              <a:buChar char="•"/>
            </a:pPr>
            <a:r>
              <a:rPr lang="de-DE" altLang="de-DE" sz="1400" dirty="0">
                <a:latin typeface="Helena" pitchFamily="2" charset="0"/>
              </a:rPr>
              <a:t>*</a:t>
            </a:r>
            <a:r>
              <a:rPr lang="el-GR" sz="1400" dirty="0" err="1">
                <a:solidFill>
                  <a:srgbClr val="0070C0"/>
                </a:solidFill>
              </a:rPr>
              <a:t>αἰτέω</a:t>
            </a:r>
            <a:r>
              <a:rPr lang="de-DE" sz="1400" dirty="0"/>
              <a:t> </a:t>
            </a:r>
            <a:r>
              <a:rPr lang="de-DE" altLang="de-DE" sz="1400" dirty="0">
                <a:latin typeface="Helena" pitchFamily="2" charset="0"/>
              </a:rPr>
              <a:t>= </a:t>
            </a:r>
            <a:r>
              <a:rPr lang="de-DE" altLang="de-DE" sz="1400" dirty="0"/>
              <a:t>„fordern, verlangen, bitten“ – 76-mal (vgl. z. B. </a:t>
            </a:r>
            <a:r>
              <a:rPr lang="de-DE" altLang="de-DE" sz="1400" dirty="0" err="1"/>
              <a:t>Mt</a:t>
            </a:r>
            <a:r>
              <a:rPr lang="de-DE" altLang="de-DE" sz="1400" dirty="0"/>
              <a:t> 7,7-9).</a:t>
            </a:r>
          </a:p>
          <a:p>
            <a:pPr marL="271413" indent="-271413">
              <a:lnSpc>
                <a:spcPts val="1900"/>
              </a:lnSpc>
              <a:spcBef>
                <a:spcPts val="300"/>
              </a:spcBef>
              <a:buFont typeface="Arial" panose="020B0604020202020204" pitchFamily="34" charset="0"/>
              <a:buChar char="•"/>
            </a:pPr>
            <a:r>
              <a:rPr lang="el-GR" sz="1400" dirty="0" err="1">
                <a:solidFill>
                  <a:srgbClr val="0070C0"/>
                </a:solidFill>
              </a:rPr>
              <a:t>αἴτημα</a:t>
            </a:r>
            <a:r>
              <a:rPr lang="de-DE" sz="1400" dirty="0"/>
              <a:t> </a:t>
            </a:r>
            <a:r>
              <a:rPr lang="de-DE" altLang="de-DE" sz="1400" dirty="0">
                <a:latin typeface="Helena" pitchFamily="2" charset="0"/>
              </a:rPr>
              <a:t>= </a:t>
            </a:r>
            <a:r>
              <a:rPr lang="de-DE" altLang="de-DE" sz="1400" dirty="0"/>
              <a:t>„Gefordertes, Bitte, Erbetenes“ – dreimal (</a:t>
            </a:r>
            <a:r>
              <a:rPr lang="de-DE" altLang="de-DE" sz="1400" dirty="0" err="1"/>
              <a:t>Lk</a:t>
            </a:r>
            <a:r>
              <a:rPr lang="de-DE" altLang="de-DE" sz="1400" dirty="0"/>
              <a:t> 23,24; Phil 4,6; 1. </a:t>
            </a:r>
            <a:r>
              <a:rPr lang="de-DE" altLang="de-DE" sz="1400" dirty="0" err="1"/>
              <a:t>Joh</a:t>
            </a:r>
            <a:r>
              <a:rPr lang="de-DE" altLang="de-DE" sz="1400" dirty="0"/>
              <a:t> 5,15).</a:t>
            </a:r>
          </a:p>
          <a:p>
            <a:pPr marL="271413" indent="-271413">
              <a:lnSpc>
                <a:spcPts val="1900"/>
              </a:lnSpc>
              <a:spcBef>
                <a:spcPts val="300"/>
              </a:spcBef>
              <a:buFont typeface="Arial" panose="020B0604020202020204" pitchFamily="34" charset="0"/>
              <a:buChar char="•"/>
            </a:pPr>
            <a:r>
              <a:rPr lang="el-GR" sz="1400" dirty="0" err="1">
                <a:solidFill>
                  <a:srgbClr val="0070C0"/>
                </a:solidFill>
              </a:rPr>
              <a:t>δέομαι</a:t>
            </a:r>
            <a:r>
              <a:rPr lang="de-DE" sz="1400" dirty="0">
                <a:solidFill>
                  <a:srgbClr val="0070C0"/>
                </a:solidFill>
              </a:rPr>
              <a:t>, </a:t>
            </a:r>
            <a:r>
              <a:rPr lang="el-GR" sz="1400" dirty="0" err="1">
                <a:solidFill>
                  <a:srgbClr val="0070C0"/>
                </a:solidFill>
              </a:rPr>
              <a:t>δέησις</a:t>
            </a:r>
            <a:r>
              <a:rPr lang="de-DE" sz="1400" dirty="0"/>
              <a:t> </a:t>
            </a:r>
            <a:r>
              <a:rPr lang="de-DE" altLang="de-DE" sz="1400" dirty="0">
                <a:latin typeface="Helena" pitchFamily="2" charset="0"/>
              </a:rPr>
              <a:t>= </a:t>
            </a:r>
            <a:r>
              <a:rPr lang="de-DE" altLang="de-DE" sz="1400" dirty="0"/>
              <a:t>„bitten, bedürfen“„(das) Bitten“ – 22-mal bzw. 18-mal.</a:t>
            </a:r>
          </a:p>
          <a:p>
            <a:pPr marL="271413" indent="-271413">
              <a:lnSpc>
                <a:spcPts val="1900"/>
              </a:lnSpc>
              <a:spcBef>
                <a:spcPts val="300"/>
              </a:spcBef>
              <a:buFont typeface="Arial" panose="020B0604020202020204" pitchFamily="34" charset="0"/>
              <a:buChar char="•"/>
            </a:pPr>
            <a:r>
              <a:rPr lang="el-GR" sz="1400" dirty="0" err="1">
                <a:solidFill>
                  <a:srgbClr val="0070C0"/>
                </a:solidFill>
              </a:rPr>
              <a:t>ἐρωτάω</a:t>
            </a:r>
            <a:r>
              <a:rPr lang="de-DE" sz="1400" dirty="0"/>
              <a:t> = „fragen, bitten“ (vgl. z. B. </a:t>
            </a:r>
            <a:r>
              <a:rPr lang="de-DE" sz="1400" dirty="0" err="1"/>
              <a:t>Joh</a:t>
            </a:r>
            <a:r>
              <a:rPr lang="de-DE" sz="1400" dirty="0"/>
              <a:t> 14,16; 16,23.26; 17,9.15.20; 1. </a:t>
            </a:r>
            <a:r>
              <a:rPr lang="de-DE" sz="1400" dirty="0" err="1"/>
              <a:t>Joh</a:t>
            </a:r>
            <a:r>
              <a:rPr lang="de-DE" sz="1400" dirty="0"/>
              <a:t> 5,16).</a:t>
            </a:r>
            <a:endParaRPr lang="de-DE" altLang="de-DE" sz="1400" dirty="0"/>
          </a:p>
          <a:p>
            <a:pPr marL="271413" indent="-271413">
              <a:lnSpc>
                <a:spcPts val="1900"/>
              </a:lnSpc>
              <a:spcBef>
                <a:spcPts val="300"/>
              </a:spcBef>
              <a:buFont typeface="Arial" panose="020B0604020202020204" pitchFamily="34" charset="0"/>
              <a:buChar char="•"/>
            </a:pPr>
            <a:r>
              <a:rPr lang="el-GR" sz="1400" dirty="0" err="1">
                <a:solidFill>
                  <a:srgbClr val="0070C0"/>
                </a:solidFill>
              </a:rPr>
              <a:t>ἐν</a:t>
            </a:r>
            <a:r>
              <a:rPr lang="de-DE" sz="1400" dirty="0">
                <a:solidFill>
                  <a:srgbClr val="0070C0"/>
                </a:solidFill>
              </a:rPr>
              <a:t>-</a:t>
            </a:r>
            <a:r>
              <a:rPr lang="el-GR" sz="1400" dirty="0" err="1">
                <a:solidFill>
                  <a:srgbClr val="0070C0"/>
                </a:solidFill>
              </a:rPr>
              <a:t>τυγχάνω</a:t>
            </a:r>
            <a:r>
              <a:rPr lang="el-GR" sz="1400" dirty="0"/>
              <a:t> </a:t>
            </a:r>
            <a:r>
              <a:rPr lang="de-DE" altLang="de-DE" sz="1400" dirty="0">
                <a:latin typeface="Helena" pitchFamily="2" charset="0"/>
              </a:rPr>
              <a:t>= </a:t>
            </a:r>
            <a:r>
              <a:rPr lang="de-DE" altLang="de-DE" sz="1400" dirty="0"/>
              <a:t>„eintreten/sich verwenden für“ – fünfmal (einmal </a:t>
            </a:r>
            <a:r>
              <a:rPr lang="el-GR" sz="1400" dirty="0" err="1">
                <a:solidFill>
                  <a:srgbClr val="0070C0"/>
                </a:solidFill>
              </a:rPr>
              <a:t>ὑπερ</a:t>
            </a:r>
            <a:r>
              <a:rPr lang="de-DE" sz="1400" dirty="0">
                <a:solidFill>
                  <a:srgbClr val="0070C0"/>
                </a:solidFill>
              </a:rPr>
              <a:t>-</a:t>
            </a:r>
            <a:r>
              <a:rPr lang="el-GR" sz="1400" dirty="0">
                <a:solidFill>
                  <a:srgbClr val="0070C0"/>
                </a:solidFill>
              </a:rPr>
              <a:t>εν</a:t>
            </a:r>
            <a:r>
              <a:rPr lang="de-DE" sz="1400" dirty="0">
                <a:solidFill>
                  <a:srgbClr val="0070C0"/>
                </a:solidFill>
              </a:rPr>
              <a:t>-</a:t>
            </a:r>
            <a:r>
              <a:rPr lang="el-GR" sz="1400" dirty="0" err="1">
                <a:solidFill>
                  <a:srgbClr val="0070C0"/>
                </a:solidFill>
              </a:rPr>
              <a:t>τυγχάνω</a:t>
            </a:r>
            <a:r>
              <a:rPr lang="de-DE" altLang="de-DE" sz="1400" dirty="0"/>
              <a:t>).</a:t>
            </a:r>
          </a:p>
          <a:p>
            <a:pPr marL="271413" indent="-271413">
              <a:lnSpc>
                <a:spcPts val="1900"/>
              </a:lnSpc>
              <a:spcBef>
                <a:spcPts val="300"/>
              </a:spcBef>
              <a:buFont typeface="Arial" panose="020B0604020202020204" pitchFamily="34" charset="0"/>
              <a:buChar char="•"/>
            </a:pPr>
            <a:r>
              <a:rPr lang="el-GR" sz="1400" dirty="0" err="1">
                <a:solidFill>
                  <a:srgbClr val="0070C0"/>
                </a:solidFill>
              </a:rPr>
              <a:t>ἔν</a:t>
            </a:r>
            <a:r>
              <a:rPr lang="de-DE" sz="1400" dirty="0">
                <a:solidFill>
                  <a:srgbClr val="0070C0"/>
                </a:solidFill>
              </a:rPr>
              <a:t>-</a:t>
            </a:r>
            <a:r>
              <a:rPr lang="el-GR" sz="1400" dirty="0" err="1">
                <a:solidFill>
                  <a:srgbClr val="0070C0"/>
                </a:solidFill>
              </a:rPr>
              <a:t>τευξις</a:t>
            </a:r>
            <a:r>
              <a:rPr lang="el-GR" sz="1400" dirty="0"/>
              <a:t> </a:t>
            </a:r>
            <a:r>
              <a:rPr lang="de-DE" altLang="de-DE" sz="1400" dirty="0">
                <a:latin typeface="Helena" pitchFamily="2" charset="0"/>
              </a:rPr>
              <a:t>= </a:t>
            </a:r>
            <a:r>
              <a:rPr lang="de-DE" altLang="de-DE" sz="1400" dirty="0"/>
              <a:t>„Fürbitte, Eintreten für“ – zweimal (1. Tim 2,1; 4,5).</a:t>
            </a:r>
          </a:p>
          <a:p>
            <a:pPr marL="271413" indent="-271413">
              <a:lnSpc>
                <a:spcPts val="1900"/>
              </a:lnSpc>
              <a:spcBef>
                <a:spcPts val="300"/>
              </a:spcBef>
              <a:buFont typeface="Arial" panose="020B0604020202020204" pitchFamily="34" charset="0"/>
              <a:buChar char="•"/>
            </a:pPr>
            <a:r>
              <a:rPr lang="de-DE" sz="1400" dirty="0" err="1">
                <a:solidFill>
                  <a:srgbClr val="0070C0"/>
                </a:solidFill>
              </a:rPr>
              <a:t>κράζω</a:t>
            </a:r>
            <a:r>
              <a:rPr lang="de-DE" sz="1400" dirty="0">
                <a:solidFill>
                  <a:srgbClr val="0070C0"/>
                </a:solidFill>
              </a:rPr>
              <a:t>, </a:t>
            </a:r>
            <a:r>
              <a:rPr lang="de-DE" sz="1400" dirty="0" err="1">
                <a:solidFill>
                  <a:srgbClr val="0070C0"/>
                </a:solidFill>
              </a:rPr>
              <a:t>κρ</a:t>
            </a:r>
            <a:r>
              <a:rPr lang="de-DE" sz="1400" dirty="0">
                <a:solidFill>
                  <a:srgbClr val="0070C0"/>
                </a:solidFill>
              </a:rPr>
              <a:t>α</a:t>
            </a:r>
            <a:r>
              <a:rPr lang="de-DE" sz="1400" dirty="0" err="1">
                <a:solidFill>
                  <a:srgbClr val="0070C0"/>
                </a:solidFill>
              </a:rPr>
              <a:t>υγή</a:t>
            </a:r>
            <a:r>
              <a:rPr lang="de-CH" sz="1400" dirty="0">
                <a:solidFill>
                  <a:srgbClr val="0070C0"/>
                </a:solidFill>
              </a:rPr>
              <a:t> </a:t>
            </a:r>
            <a:r>
              <a:rPr lang="de-DE" sz="1400" dirty="0"/>
              <a:t>= „rufen, schreien; Geschrei“ </a:t>
            </a:r>
            <a:r>
              <a:rPr lang="de-CH" sz="1400" dirty="0"/>
              <a:t>(vgl. z. B. </a:t>
            </a:r>
            <a:r>
              <a:rPr lang="de-CH" sz="1400" dirty="0" err="1"/>
              <a:t>Röm</a:t>
            </a:r>
            <a:r>
              <a:rPr lang="de-CH" sz="1400" dirty="0"/>
              <a:t> 8,15; Gal 4,6; </a:t>
            </a:r>
            <a:r>
              <a:rPr lang="de-CH" sz="1400" dirty="0" err="1"/>
              <a:t>Hebr</a:t>
            </a:r>
            <a:r>
              <a:rPr lang="de-CH" sz="1400" dirty="0"/>
              <a:t> 5,7; </a:t>
            </a:r>
            <a:r>
              <a:rPr lang="de-CH" sz="1400" dirty="0" err="1"/>
              <a:t>Offb</a:t>
            </a:r>
            <a:r>
              <a:rPr lang="de-CH" sz="1400" dirty="0"/>
              <a:t> 6,10).</a:t>
            </a:r>
            <a:endParaRPr lang="de-DE" altLang="de-DE" sz="1400" dirty="0"/>
          </a:p>
          <a:p>
            <a:pPr marL="0" indent="0">
              <a:lnSpc>
                <a:spcPts val="1900"/>
              </a:lnSpc>
              <a:spcBef>
                <a:spcPts val="300"/>
              </a:spcBef>
            </a:pPr>
            <a:endParaRPr lang="de-DE" altLang="de-DE" sz="1400" dirty="0"/>
          </a:p>
        </p:txBody>
      </p:sp>
      <p:sp>
        <p:nvSpPr>
          <p:cNvPr id="2" name="Foliennummernplatzhalter 1">
            <a:extLst>
              <a:ext uri="{FF2B5EF4-FFF2-40B4-BE49-F238E27FC236}">
                <a16:creationId xmlns="" xmlns:a16="http://schemas.microsoft.com/office/drawing/2014/main" id="{37E8E3EB-528A-6647-B54A-57695C0462D9}"/>
              </a:ext>
            </a:extLst>
          </p:cNvPr>
          <p:cNvSpPr>
            <a:spLocks noGrp="1"/>
          </p:cNvSpPr>
          <p:nvPr>
            <p:ph type="sldNum" sz="quarter" idx="10"/>
          </p:nvPr>
        </p:nvSpPr>
        <p:spPr/>
        <p:txBody>
          <a:bodyPr/>
          <a:lstStyle/>
          <a:p>
            <a:pPr>
              <a:defRPr/>
            </a:pPr>
            <a:fld id="{2FB21D4A-9FFB-0B4B-9E65-CCE09E8B1379}" type="slidenum">
              <a:rPr lang="de-CH"/>
              <a:pPr>
                <a:defRPr/>
              </a:pPr>
              <a:t>4</a:t>
            </a:fld>
            <a:endParaRPr lang="de-CH"/>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6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46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46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469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469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469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469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469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4691">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4691">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4691">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4691">
                                            <p:txEl>
                                              <p:pRg st="12" end="1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4691">
                                            <p:txEl>
                                              <p:pRg st="13" end="13"/>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14691">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14691">
                                            <p:txEl>
                                              <p:pRg st="15" end="15"/>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14691">
                                            <p:txEl>
                                              <p:pRg st="16" end="16"/>
                                            </p:txEl>
                                          </p:spTgt>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14691">
                                            <p:txEl>
                                              <p:pRg st="17" end="1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14691">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E3FE9D8D-25D5-E64C-B6D1-51C6A1EF6D53}"/>
              </a:ext>
            </a:extLst>
          </p:cNvPr>
          <p:cNvSpPr>
            <a:spLocks noGrp="1" noChangeArrowheads="1"/>
          </p:cNvSpPr>
          <p:nvPr>
            <p:ph type="title"/>
          </p:nvPr>
        </p:nvSpPr>
        <p:spPr>
          <a:xfrm>
            <a:off x="468313" y="115888"/>
            <a:ext cx="7704137" cy="288925"/>
          </a:xfrm>
        </p:spPr>
        <p:txBody>
          <a:bodyPr>
            <a:normAutofit fontScale="90000"/>
          </a:bodyPr>
          <a:lstStyle/>
          <a:p>
            <a:pPr>
              <a:lnSpc>
                <a:spcPts val="2800"/>
              </a:lnSpc>
              <a:spcAft>
                <a:spcPts val="600"/>
              </a:spcAft>
              <a:defRPr/>
            </a:pPr>
            <a:endParaRPr lang="de-DE" sz="2800" dirty="0">
              <a:sym typeface="Frutiger Next Pro Light" charset="0"/>
            </a:endParaRPr>
          </a:p>
        </p:txBody>
      </p:sp>
      <p:sp>
        <p:nvSpPr>
          <p:cNvPr id="2" name="Inhaltsplatzhalter 1">
            <a:extLst>
              <a:ext uri="{FF2B5EF4-FFF2-40B4-BE49-F238E27FC236}">
                <a16:creationId xmlns="" xmlns:a16="http://schemas.microsoft.com/office/drawing/2014/main" id="{910513C9-8F67-D844-815E-33A1DC096FAA}"/>
              </a:ext>
            </a:extLst>
          </p:cNvPr>
          <p:cNvSpPr>
            <a:spLocks noGrp="1"/>
          </p:cNvSpPr>
          <p:nvPr>
            <p:ph idx="1"/>
          </p:nvPr>
        </p:nvSpPr>
        <p:spPr>
          <a:xfrm>
            <a:off x="468313" y="476250"/>
            <a:ext cx="8218487" cy="5649913"/>
          </a:xfrm>
        </p:spPr>
        <p:txBody>
          <a:bodyPr/>
          <a:lstStyle/>
          <a:p>
            <a:pPr marL="380615" indent="-380615">
              <a:spcBef>
                <a:spcPts val="703"/>
              </a:spcBef>
              <a:buFont typeface="Arial" charset="0"/>
              <a:buNone/>
              <a:defRPr/>
            </a:pPr>
            <a:endParaRPr lang="de-DE" sz="3375" dirty="0">
              <a:sym typeface="Frutiger Next Pro Light" charset="0"/>
            </a:endParaRPr>
          </a:p>
          <a:p>
            <a:pPr marL="380615" indent="-380615">
              <a:spcBef>
                <a:spcPts val="703"/>
              </a:spcBef>
              <a:buFont typeface="Arial" charset="0"/>
              <a:buNone/>
              <a:defRPr/>
            </a:pPr>
            <a:endParaRPr lang="de-DE" sz="3375" dirty="0">
              <a:sym typeface="Frutiger Next Pro Light" charset="0"/>
            </a:endParaRPr>
          </a:p>
          <a:p>
            <a:pPr marL="380615" indent="-380615">
              <a:spcBef>
                <a:spcPts val="703"/>
              </a:spcBef>
              <a:buFont typeface="Arial" charset="0"/>
              <a:buNone/>
              <a:defRPr/>
            </a:pPr>
            <a:endParaRPr lang="de-DE" sz="3375" dirty="0">
              <a:sym typeface="Frutiger Next Pro Light" charset="0"/>
            </a:endParaRPr>
          </a:p>
          <a:p>
            <a:pPr marL="0" indent="0" algn="ctr">
              <a:spcBef>
                <a:spcPts val="703"/>
              </a:spcBef>
              <a:buFont typeface="Arial" charset="0"/>
              <a:buNone/>
              <a:defRPr/>
            </a:pPr>
            <a:endParaRPr lang="de-DE" sz="3375" dirty="0">
              <a:sym typeface="Frutiger Next Pro Light" charset="0"/>
            </a:endParaRPr>
          </a:p>
          <a:p>
            <a:pPr marL="0" indent="0" algn="ctr">
              <a:spcBef>
                <a:spcPts val="703"/>
              </a:spcBef>
              <a:buFont typeface="Arial" charset="0"/>
              <a:buNone/>
              <a:defRPr/>
            </a:pPr>
            <a:r>
              <a:rPr lang="de-DE" sz="3600" dirty="0">
                <a:sym typeface="Frutiger Next Pro Light" charset="0"/>
              </a:rPr>
              <a:t>Gott-Vater als Empfänger der Gebet</a:t>
            </a:r>
          </a:p>
        </p:txBody>
      </p:sp>
      <p:sp>
        <p:nvSpPr>
          <p:cNvPr id="3" name="Foliennummernplatzhalter 2">
            <a:extLst>
              <a:ext uri="{FF2B5EF4-FFF2-40B4-BE49-F238E27FC236}">
                <a16:creationId xmlns="" xmlns:a16="http://schemas.microsoft.com/office/drawing/2014/main" id="{FACD4004-627D-8B46-A80F-AC3CA5391D3C}"/>
              </a:ext>
            </a:extLst>
          </p:cNvPr>
          <p:cNvSpPr>
            <a:spLocks noGrp="1"/>
          </p:cNvSpPr>
          <p:nvPr>
            <p:ph type="sldNum" sz="quarter" idx="10"/>
          </p:nvPr>
        </p:nvSpPr>
        <p:spPr/>
        <p:txBody>
          <a:bodyPr/>
          <a:lstStyle/>
          <a:p>
            <a:pPr>
              <a:defRPr/>
            </a:pPr>
            <a:fld id="{174CE65B-6649-C446-BA6C-9481277644BA}" type="slidenum">
              <a:rPr lang="de-CH"/>
              <a:pPr>
                <a:defRPr/>
              </a:pPr>
              <a:t>5</a:t>
            </a:fld>
            <a:endParaRPr lang="de-CH"/>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60BAB5CD-B436-6E47-B32C-64D3AA9840D4}"/>
              </a:ext>
            </a:extLst>
          </p:cNvPr>
          <p:cNvSpPr>
            <a:spLocks noGrp="1" noChangeArrowheads="1"/>
          </p:cNvSpPr>
          <p:nvPr>
            <p:ph type="title"/>
          </p:nvPr>
        </p:nvSpPr>
        <p:spPr>
          <a:xfrm>
            <a:off x="683568" y="116632"/>
            <a:ext cx="7488882" cy="432048"/>
          </a:xfrm>
        </p:spPr>
        <p:txBody>
          <a:bodyPr>
            <a:normAutofit fontScale="90000"/>
          </a:bodyPr>
          <a:lstStyle/>
          <a:p>
            <a:pPr>
              <a:lnSpc>
                <a:spcPts val="2800"/>
              </a:lnSpc>
              <a:spcAft>
                <a:spcPts val="600"/>
              </a:spcAft>
              <a:defRPr/>
            </a:pPr>
            <a:r>
              <a:rPr lang="de-DE" sz="2400" dirty="0">
                <a:sym typeface="Frutiger Next Pro Light" charset="0"/>
              </a:rPr>
              <a:t>Gott-Vater</a:t>
            </a:r>
            <a:endParaRPr lang="de-DE" sz="2800" dirty="0">
              <a:sym typeface="Frutiger Next Pro Light" charset="0"/>
            </a:endParaRPr>
          </a:p>
        </p:txBody>
      </p:sp>
      <p:sp>
        <p:nvSpPr>
          <p:cNvPr id="2" name="Inhaltsplatzhalter 1">
            <a:extLst>
              <a:ext uri="{FF2B5EF4-FFF2-40B4-BE49-F238E27FC236}">
                <a16:creationId xmlns="" xmlns:a16="http://schemas.microsoft.com/office/drawing/2014/main" id="{100783E8-C33F-A248-9E88-1B2367DF1214}"/>
              </a:ext>
            </a:extLst>
          </p:cNvPr>
          <p:cNvSpPr>
            <a:spLocks noGrp="1"/>
          </p:cNvSpPr>
          <p:nvPr>
            <p:ph idx="1"/>
          </p:nvPr>
        </p:nvSpPr>
        <p:spPr>
          <a:xfrm>
            <a:off x="179388" y="692150"/>
            <a:ext cx="8964612" cy="5329238"/>
          </a:xfrm>
        </p:spPr>
        <p:txBody>
          <a:bodyPr>
            <a:normAutofit fontScale="25000" lnSpcReduction="20000"/>
          </a:bodyPr>
          <a:lstStyle/>
          <a:p>
            <a:pPr marL="457200" indent="-457200">
              <a:lnSpc>
                <a:spcPts val="2280"/>
              </a:lnSpc>
              <a:spcBef>
                <a:spcPts val="1303"/>
              </a:spcBef>
              <a:spcAft>
                <a:spcPts val="600"/>
              </a:spcAft>
              <a:buFont typeface="Arial" panose="020B0604020202020204" pitchFamily="34" charset="0"/>
              <a:buChar char="•"/>
              <a:defRPr/>
            </a:pPr>
            <a:r>
              <a:rPr lang="de-DE" sz="6400" dirty="0" err="1">
                <a:solidFill>
                  <a:srgbClr val="0070C0"/>
                </a:solidFill>
                <a:sym typeface="Frutiger Next Pro Light" charset="0"/>
              </a:rPr>
              <a:t>Mt</a:t>
            </a:r>
            <a:r>
              <a:rPr lang="de-DE" sz="6400" dirty="0">
                <a:solidFill>
                  <a:srgbClr val="0070C0"/>
                </a:solidFill>
                <a:sym typeface="Frutiger Next Pro Light" charset="0"/>
              </a:rPr>
              <a:t> 6,6-8</a:t>
            </a:r>
            <a:r>
              <a:rPr lang="de-DE" sz="6400" dirty="0">
                <a:sym typeface="Frutiger Next Pro Light" charset="0"/>
              </a:rPr>
              <a:t>: „Wenn du aber betest, so gehe in deine Kammer, und nachdem du deine Tür geschlossen hast, </a:t>
            </a:r>
            <a:r>
              <a:rPr lang="de-DE" sz="6400" dirty="0">
                <a:solidFill>
                  <a:srgbClr val="0070C0"/>
                </a:solidFill>
                <a:sym typeface="Frutiger Next Pro Light" charset="0"/>
              </a:rPr>
              <a:t>bete zu deinem Vater, der im Verborgenen ist, und dein Vater, der im Verborgenen sieht, wird dir vergelten</a:t>
            </a:r>
            <a:r>
              <a:rPr lang="de-DE" sz="6400" dirty="0">
                <a:sym typeface="Frutiger Next Pro Light" charset="0"/>
              </a:rPr>
              <a:t>. Wenn ihr aber betet, </a:t>
            </a:r>
            <a:r>
              <a:rPr lang="de-DE" sz="6400" dirty="0">
                <a:solidFill>
                  <a:srgbClr val="0070C0"/>
                </a:solidFill>
                <a:sym typeface="Frutiger Next Pro Light" charset="0"/>
              </a:rPr>
              <a:t>sollt ihr nicht plappern wie die Nationen/Heiden</a:t>
            </a:r>
            <a:r>
              <a:rPr lang="de-DE" sz="6400" dirty="0">
                <a:sym typeface="Frutiger Next Pro Light" charset="0"/>
              </a:rPr>
              <a:t>; denn sie meinen, dass sie um ihres vielen Redens willen erhört werden. Seid ihnen </a:t>
            </a:r>
            <a:r>
              <a:rPr lang="de-DE" sz="6600" dirty="0">
                <a:sym typeface="Frutiger Next Pro Light" charset="0"/>
              </a:rPr>
              <a:t>also</a:t>
            </a:r>
            <a:r>
              <a:rPr lang="de-DE" sz="6400" dirty="0">
                <a:sym typeface="Frutiger Next Pro Light" charset="0"/>
              </a:rPr>
              <a:t> nicht gleich; </a:t>
            </a:r>
            <a:r>
              <a:rPr lang="de-DE" sz="6400" dirty="0">
                <a:solidFill>
                  <a:srgbClr val="0070C0"/>
                </a:solidFill>
                <a:sym typeface="Frutiger Next Pro Light" charset="0"/>
              </a:rPr>
              <a:t>denn euer Vater weiß, was ihr benötigt, ehe ihr ihn bittet</a:t>
            </a:r>
            <a:r>
              <a:rPr lang="de-DE" sz="6400" dirty="0">
                <a:solidFill>
                  <a:srgbClr val="0000FF"/>
                </a:solidFill>
                <a:sym typeface="Frutiger Next Pro Light" charset="0"/>
              </a:rPr>
              <a:t>.</a:t>
            </a:r>
            <a:r>
              <a:rPr lang="de-DE" sz="6400" dirty="0">
                <a:sym typeface="Frutiger Next Pro Light" charset="0"/>
              </a:rPr>
              <a:t>“</a:t>
            </a:r>
          </a:p>
          <a:p>
            <a:pPr marL="457200" indent="-457200">
              <a:lnSpc>
                <a:spcPts val="2280"/>
              </a:lnSpc>
              <a:spcBef>
                <a:spcPts val="1303"/>
              </a:spcBef>
              <a:spcAft>
                <a:spcPts val="600"/>
              </a:spcAft>
              <a:buFont typeface="Arial" panose="020B0604020202020204" pitchFamily="34" charset="0"/>
              <a:buChar char="•"/>
              <a:defRPr/>
            </a:pPr>
            <a:r>
              <a:rPr lang="de-DE" sz="6400" dirty="0" err="1">
                <a:solidFill>
                  <a:srgbClr val="0070C0"/>
                </a:solidFill>
                <a:sym typeface="Frutiger Next Pro Light" charset="0"/>
              </a:rPr>
              <a:t>Lk</a:t>
            </a:r>
            <a:r>
              <a:rPr lang="de-DE" sz="6400" dirty="0">
                <a:solidFill>
                  <a:srgbClr val="0070C0"/>
                </a:solidFill>
                <a:sym typeface="Frutiger Next Pro Light" charset="0"/>
              </a:rPr>
              <a:t> 11,11-13</a:t>
            </a:r>
            <a:r>
              <a:rPr lang="de-DE" sz="6400" dirty="0">
                <a:sym typeface="Frutiger Next Pro Light" charset="0"/>
              </a:rPr>
              <a:t>: „Wo ist unter euch </a:t>
            </a:r>
            <a:r>
              <a:rPr lang="de-DE" sz="6400" dirty="0">
                <a:solidFill>
                  <a:srgbClr val="0070C0"/>
                </a:solidFill>
                <a:sym typeface="Frutiger Next Pro Light" charset="0"/>
              </a:rPr>
              <a:t>ein Vater</a:t>
            </a:r>
            <a:r>
              <a:rPr lang="de-DE" sz="6400" dirty="0">
                <a:sym typeface="Frutiger Next Pro Light" charset="0"/>
              </a:rPr>
              <a:t>, den der Sohn um einen Fisch bitten wird – er wird ihm statt des Fisches doch nicht eine Schlange geben? Oder auch, wenn er um ein Ei bitten wird – er wird ihm doch nicht einen Skorpion geben? Wenn also ihr, die ihr böse seid, euren Kindern gute Gaben zu geben wisst, </a:t>
            </a:r>
            <a:r>
              <a:rPr lang="de-DE" sz="6400" dirty="0">
                <a:solidFill>
                  <a:srgbClr val="0070C0"/>
                </a:solidFill>
                <a:sym typeface="Frutiger Next Pro Light" charset="0"/>
              </a:rPr>
              <a:t>wie viel mehr wird der Vater, der vom Himmel [gibt], den Heiligen Geist geben denen, die ihn bitten</a:t>
            </a:r>
            <a:r>
              <a:rPr lang="de-DE" sz="6400" dirty="0">
                <a:sym typeface="Frutiger Next Pro Light" charset="0"/>
              </a:rPr>
              <a:t>!“</a:t>
            </a:r>
          </a:p>
          <a:p>
            <a:pPr marL="457200" indent="-457200">
              <a:lnSpc>
                <a:spcPts val="2280"/>
              </a:lnSpc>
              <a:spcBef>
                <a:spcPts val="1303"/>
              </a:spcBef>
              <a:spcAft>
                <a:spcPts val="600"/>
              </a:spcAft>
              <a:buFont typeface="Arial" panose="020B0604020202020204" pitchFamily="34" charset="0"/>
              <a:buChar char="•"/>
              <a:defRPr/>
            </a:pPr>
            <a:r>
              <a:rPr lang="de-DE" sz="6400" dirty="0">
                <a:sym typeface="Frutiger Next Pro Light" charset="0"/>
              </a:rPr>
              <a:t>Vgl. </a:t>
            </a:r>
            <a:r>
              <a:rPr lang="de-DE" sz="6400" dirty="0">
                <a:solidFill>
                  <a:srgbClr val="0070C0"/>
                </a:solidFill>
                <a:sym typeface="Frutiger Next Pro Light" charset="0"/>
              </a:rPr>
              <a:t>Röm 8,15</a:t>
            </a:r>
            <a:r>
              <a:rPr lang="de-DE" sz="6400" dirty="0">
                <a:sym typeface="Frutiger Next Pro Light" charset="0"/>
              </a:rPr>
              <a:t>: „Denn ihr habt nicht einen Geist der Knechtschaft empfangen, wieder zur Furcht, sondern den </a:t>
            </a:r>
            <a:r>
              <a:rPr lang="de-DE" sz="6400" dirty="0">
                <a:solidFill>
                  <a:srgbClr val="0070C0"/>
                </a:solidFill>
                <a:sym typeface="Frutiger Next Pro Light" charset="0"/>
              </a:rPr>
              <a:t>Geist der Sohnschaft </a:t>
            </a:r>
            <a:r>
              <a:rPr lang="de-DE" sz="6400" dirty="0">
                <a:sym typeface="Frutiger Next Pro Light" charset="0"/>
              </a:rPr>
              <a:t>habt ihr empfangen, in dem wir rufen (schreien): ‚</a:t>
            </a:r>
            <a:r>
              <a:rPr lang="de-DE" sz="6400" dirty="0">
                <a:solidFill>
                  <a:srgbClr val="0070C0"/>
                </a:solidFill>
                <a:sym typeface="Frutiger Next Pro Light" charset="0"/>
              </a:rPr>
              <a:t>Abba, Vater</a:t>
            </a:r>
            <a:r>
              <a:rPr lang="de-DE" sz="6400" dirty="0">
                <a:sym typeface="Frutiger Next Pro Light" charset="0"/>
              </a:rPr>
              <a:t>!‘“; vgl. </a:t>
            </a:r>
            <a:r>
              <a:rPr lang="de-DE" sz="6400" dirty="0">
                <a:solidFill>
                  <a:srgbClr val="0070C0"/>
                </a:solidFill>
                <a:sym typeface="Frutiger Next Pro Light" charset="0"/>
              </a:rPr>
              <a:t>Gal 4,6</a:t>
            </a:r>
            <a:r>
              <a:rPr lang="de-DE" sz="6400" dirty="0">
                <a:sym typeface="Frutiger Next Pro Light" charset="0"/>
              </a:rPr>
              <a:t>: „</a:t>
            </a:r>
            <a:r>
              <a:rPr lang="de-DE" sz="6400" dirty="0">
                <a:solidFill>
                  <a:srgbClr val="0070C0"/>
                </a:solidFill>
                <a:sym typeface="Frutiger Next Pro Light" charset="0"/>
              </a:rPr>
              <a:t>den Geist des Sohnes </a:t>
            </a:r>
            <a:r>
              <a:rPr lang="de-DE" sz="6400" dirty="0">
                <a:sym typeface="Frutiger Next Pro Light" charset="0"/>
              </a:rPr>
              <a:t>…“ (vgl. auch </a:t>
            </a:r>
            <a:r>
              <a:rPr lang="de-DE" sz="6400" dirty="0" err="1">
                <a:solidFill>
                  <a:srgbClr val="0070C0"/>
                </a:solidFill>
                <a:sym typeface="Frutiger Next Pro Light" charset="0"/>
              </a:rPr>
              <a:t>Mk</a:t>
            </a:r>
            <a:r>
              <a:rPr lang="de-DE" sz="6400" dirty="0">
                <a:solidFill>
                  <a:srgbClr val="0070C0"/>
                </a:solidFill>
                <a:sym typeface="Frutiger Next Pro Light" charset="0"/>
              </a:rPr>
              <a:t> 14,36</a:t>
            </a:r>
            <a:r>
              <a:rPr lang="de-DE" sz="6400" dirty="0">
                <a:sym typeface="Frutiger Next Pro Light" charset="0"/>
              </a:rPr>
              <a:t>).</a:t>
            </a:r>
          </a:p>
          <a:p>
            <a:pPr marL="457200" indent="-457200">
              <a:lnSpc>
                <a:spcPts val="2280"/>
              </a:lnSpc>
              <a:spcBef>
                <a:spcPts val="1303"/>
              </a:spcBef>
              <a:spcAft>
                <a:spcPts val="600"/>
              </a:spcAft>
              <a:buFont typeface="Arial" panose="020B0604020202020204" pitchFamily="34" charset="0"/>
              <a:buChar char="•"/>
              <a:defRPr/>
            </a:pPr>
            <a:r>
              <a:rPr lang="de-DE" sz="6400" dirty="0">
                <a:sym typeface="Frutiger Next Pro Light" charset="0"/>
              </a:rPr>
              <a:t>Vgl. </a:t>
            </a:r>
            <a:r>
              <a:rPr lang="de-DE" sz="6400" dirty="0" err="1">
                <a:solidFill>
                  <a:srgbClr val="0070C0"/>
                </a:solidFill>
                <a:sym typeface="Frutiger Next Pro Light" charset="0"/>
              </a:rPr>
              <a:t>Eph</a:t>
            </a:r>
            <a:r>
              <a:rPr lang="de-DE" sz="6400" dirty="0">
                <a:solidFill>
                  <a:srgbClr val="0070C0"/>
                </a:solidFill>
                <a:sym typeface="Frutiger Next Pro Light" charset="0"/>
              </a:rPr>
              <a:t> 3,14</a:t>
            </a:r>
            <a:r>
              <a:rPr lang="de-DE" sz="6400" dirty="0">
                <a:sym typeface="Frutiger Next Pro Light" charset="0"/>
              </a:rPr>
              <a:t>: „Deshalb </a:t>
            </a:r>
            <a:r>
              <a:rPr lang="de-DE" sz="6400" dirty="0">
                <a:solidFill>
                  <a:srgbClr val="0070C0"/>
                </a:solidFill>
                <a:sym typeface="Frutiger Next Pro Light" charset="0"/>
              </a:rPr>
              <a:t>beuge ich meine Knie zu dem Vater hin, nach dem jede Vaterschaft im Himmel und auf Erden genannt wird“</a:t>
            </a:r>
            <a:r>
              <a:rPr lang="de-DE" sz="6400" dirty="0">
                <a:sym typeface="Frutiger Next Pro Light" charset="0"/>
              </a:rPr>
              <a:t> (vgl. </a:t>
            </a:r>
            <a:r>
              <a:rPr lang="de-DE" sz="6400" dirty="0" err="1">
                <a:sym typeface="Frutiger Next Pro Light" charset="0"/>
              </a:rPr>
              <a:t>Eph</a:t>
            </a:r>
            <a:r>
              <a:rPr lang="de-DE" sz="6400" dirty="0">
                <a:sym typeface="Frutiger Next Pro Light" charset="0"/>
              </a:rPr>
              <a:t> 2,18; 3,12).</a:t>
            </a:r>
          </a:p>
          <a:p>
            <a:pPr marL="380615" indent="-380615">
              <a:lnSpc>
                <a:spcPts val="2880"/>
              </a:lnSpc>
              <a:spcBef>
                <a:spcPts val="703"/>
              </a:spcBef>
              <a:spcAft>
                <a:spcPts val="1200"/>
              </a:spcAft>
              <a:buFont typeface="Arial" charset="0"/>
              <a:buNone/>
              <a:defRPr/>
            </a:pPr>
            <a:endParaRPr lang="de-DE" sz="2400" dirty="0">
              <a:sym typeface="Frutiger Next Pro Light" charset="0"/>
            </a:endParaRPr>
          </a:p>
        </p:txBody>
      </p:sp>
      <p:sp>
        <p:nvSpPr>
          <p:cNvPr id="3" name="Foliennummernplatzhalter 2">
            <a:extLst>
              <a:ext uri="{FF2B5EF4-FFF2-40B4-BE49-F238E27FC236}">
                <a16:creationId xmlns="" xmlns:a16="http://schemas.microsoft.com/office/drawing/2014/main" id="{D06917BB-5D63-404C-9F9D-58ED558FE3CE}"/>
              </a:ext>
            </a:extLst>
          </p:cNvPr>
          <p:cNvSpPr>
            <a:spLocks noGrp="1"/>
          </p:cNvSpPr>
          <p:nvPr>
            <p:ph type="sldNum" sz="quarter" idx="10"/>
          </p:nvPr>
        </p:nvSpPr>
        <p:spPr/>
        <p:txBody>
          <a:bodyPr/>
          <a:lstStyle/>
          <a:p>
            <a:pPr>
              <a:defRPr/>
            </a:pPr>
            <a:fld id="{7357C33F-DE91-4A40-A8E6-ABBFCE398162}" type="slidenum">
              <a:rPr lang="de-CH"/>
              <a:pPr>
                <a:defRPr/>
              </a:pPr>
              <a:t>6</a:t>
            </a:fld>
            <a:endParaRPr lang="de-CH"/>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90F953AE-80F1-AA40-A231-78752232AE66}"/>
              </a:ext>
            </a:extLst>
          </p:cNvPr>
          <p:cNvSpPr>
            <a:spLocks noGrp="1" noChangeArrowheads="1"/>
          </p:cNvSpPr>
          <p:nvPr>
            <p:ph type="title"/>
          </p:nvPr>
        </p:nvSpPr>
        <p:spPr>
          <a:xfrm>
            <a:off x="468313" y="115888"/>
            <a:ext cx="7704137" cy="288925"/>
          </a:xfrm>
        </p:spPr>
        <p:txBody>
          <a:bodyPr>
            <a:normAutofit fontScale="90000"/>
          </a:bodyPr>
          <a:lstStyle/>
          <a:p>
            <a:pPr>
              <a:lnSpc>
                <a:spcPts val="2800"/>
              </a:lnSpc>
              <a:spcAft>
                <a:spcPts val="600"/>
              </a:spcAft>
              <a:defRPr/>
            </a:pPr>
            <a:endParaRPr lang="de-DE" sz="2800" dirty="0">
              <a:sym typeface="Frutiger Next Pro Light" charset="0"/>
            </a:endParaRPr>
          </a:p>
        </p:txBody>
      </p:sp>
      <p:sp>
        <p:nvSpPr>
          <p:cNvPr id="2" name="Inhaltsplatzhalter 1">
            <a:extLst>
              <a:ext uri="{FF2B5EF4-FFF2-40B4-BE49-F238E27FC236}">
                <a16:creationId xmlns="" xmlns:a16="http://schemas.microsoft.com/office/drawing/2014/main" id="{1F62B892-782C-9441-9D38-4B5F944A1912}"/>
              </a:ext>
            </a:extLst>
          </p:cNvPr>
          <p:cNvSpPr>
            <a:spLocks noGrp="1"/>
          </p:cNvSpPr>
          <p:nvPr>
            <p:ph idx="1"/>
          </p:nvPr>
        </p:nvSpPr>
        <p:spPr>
          <a:xfrm>
            <a:off x="468313" y="476250"/>
            <a:ext cx="8280400" cy="5257800"/>
          </a:xfrm>
        </p:spPr>
        <p:txBody>
          <a:bodyPr>
            <a:normAutofit/>
          </a:bodyPr>
          <a:lstStyle/>
          <a:p>
            <a:pPr marL="380615" indent="-380615">
              <a:spcBef>
                <a:spcPts val="703"/>
              </a:spcBef>
              <a:buFont typeface="Arial" charset="0"/>
              <a:buNone/>
              <a:defRPr/>
            </a:pPr>
            <a:endParaRPr lang="de-DE" sz="2400" dirty="0">
              <a:sym typeface="Frutiger Next Pro Light" charset="0"/>
            </a:endParaRPr>
          </a:p>
          <a:p>
            <a:pPr marL="380615" indent="-380615">
              <a:spcBef>
                <a:spcPts val="703"/>
              </a:spcBef>
              <a:buFont typeface="Arial" charset="0"/>
              <a:buNone/>
              <a:defRPr/>
            </a:pPr>
            <a:endParaRPr lang="de-DE" sz="2400" dirty="0">
              <a:sym typeface="Frutiger Next Pro Light" charset="0"/>
            </a:endParaRPr>
          </a:p>
          <a:p>
            <a:pPr marL="380615" indent="-380615">
              <a:spcBef>
                <a:spcPts val="703"/>
              </a:spcBef>
              <a:buFont typeface="Arial" charset="0"/>
              <a:buNone/>
              <a:defRPr/>
            </a:pPr>
            <a:endParaRPr lang="de-DE" sz="2400" dirty="0">
              <a:sym typeface="Frutiger Next Pro Light" charset="0"/>
            </a:endParaRPr>
          </a:p>
          <a:p>
            <a:pPr marL="380615" indent="-380615">
              <a:spcBef>
                <a:spcPts val="703"/>
              </a:spcBef>
              <a:buFont typeface="Arial" charset="0"/>
              <a:buNone/>
              <a:defRPr/>
            </a:pPr>
            <a:endParaRPr lang="de-DE" sz="2400" dirty="0">
              <a:sym typeface="Frutiger Next Pro Light" charset="0"/>
            </a:endParaRPr>
          </a:p>
          <a:p>
            <a:pPr marL="380615" indent="-380615">
              <a:spcBef>
                <a:spcPts val="703"/>
              </a:spcBef>
              <a:buFont typeface="Arial" charset="0"/>
              <a:buNone/>
              <a:defRPr/>
            </a:pPr>
            <a:endParaRPr lang="de-DE" sz="2400" dirty="0">
              <a:sym typeface="Frutiger Next Pro Light" charset="0"/>
            </a:endParaRPr>
          </a:p>
          <a:p>
            <a:pPr marL="0" indent="0" algn="ctr">
              <a:spcBef>
                <a:spcPts val="703"/>
              </a:spcBef>
              <a:buFont typeface="Arial" charset="0"/>
              <a:buNone/>
              <a:defRPr/>
            </a:pPr>
            <a:r>
              <a:rPr lang="de-DE" sz="4400" dirty="0">
                <a:sym typeface="Frutiger Next Pro Light" charset="0"/>
              </a:rPr>
              <a:t>Jesus als Vermittler des Gebets</a:t>
            </a:r>
          </a:p>
        </p:txBody>
      </p:sp>
      <p:sp>
        <p:nvSpPr>
          <p:cNvPr id="3" name="Foliennummernplatzhalter 2">
            <a:extLst>
              <a:ext uri="{FF2B5EF4-FFF2-40B4-BE49-F238E27FC236}">
                <a16:creationId xmlns="" xmlns:a16="http://schemas.microsoft.com/office/drawing/2014/main" id="{46C1D0DB-0149-AF40-95EF-A07BB210D73D}"/>
              </a:ext>
            </a:extLst>
          </p:cNvPr>
          <p:cNvSpPr>
            <a:spLocks noGrp="1"/>
          </p:cNvSpPr>
          <p:nvPr>
            <p:ph type="sldNum" sz="quarter" idx="10"/>
          </p:nvPr>
        </p:nvSpPr>
        <p:spPr/>
        <p:txBody>
          <a:bodyPr/>
          <a:lstStyle/>
          <a:p>
            <a:pPr>
              <a:defRPr/>
            </a:pPr>
            <a:fld id="{7FE64F6A-6836-6741-AF47-B842F68A1C65}" type="slidenum">
              <a:rPr lang="de-CH"/>
              <a:pPr>
                <a:defRPr/>
              </a:pPr>
              <a:t>7</a:t>
            </a:fld>
            <a:endParaRPr lang="de-CH"/>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5C01712F-6040-5342-B87D-03E4C9AC3353}"/>
              </a:ext>
            </a:extLst>
          </p:cNvPr>
          <p:cNvSpPr>
            <a:spLocks noGrp="1" noChangeArrowheads="1"/>
          </p:cNvSpPr>
          <p:nvPr>
            <p:ph type="title"/>
          </p:nvPr>
        </p:nvSpPr>
        <p:spPr>
          <a:xfrm>
            <a:off x="468313" y="115888"/>
            <a:ext cx="7704137" cy="288925"/>
          </a:xfrm>
        </p:spPr>
        <p:txBody>
          <a:bodyPr>
            <a:normAutofit fontScale="90000"/>
          </a:bodyPr>
          <a:lstStyle/>
          <a:p>
            <a:pPr>
              <a:lnSpc>
                <a:spcPts val="2800"/>
              </a:lnSpc>
              <a:spcAft>
                <a:spcPts val="600"/>
              </a:spcAft>
              <a:defRPr/>
            </a:pPr>
            <a:r>
              <a:rPr lang="de-DE" sz="2400" dirty="0">
                <a:sym typeface="Frutiger Next Pro Light" charset="0"/>
              </a:rPr>
              <a:t>Jesus Christus als Vermittler</a:t>
            </a:r>
            <a:endParaRPr lang="de-DE" sz="2800" dirty="0">
              <a:sym typeface="Frutiger Next Pro Light" charset="0"/>
            </a:endParaRPr>
          </a:p>
        </p:txBody>
      </p:sp>
      <p:sp>
        <p:nvSpPr>
          <p:cNvPr id="2" name="Inhaltsplatzhalter 1">
            <a:extLst>
              <a:ext uri="{FF2B5EF4-FFF2-40B4-BE49-F238E27FC236}">
                <a16:creationId xmlns="" xmlns:a16="http://schemas.microsoft.com/office/drawing/2014/main" id="{E9064B2D-D7B4-4E4E-AA1B-F23C6A9FF465}"/>
              </a:ext>
            </a:extLst>
          </p:cNvPr>
          <p:cNvSpPr>
            <a:spLocks noGrp="1" noChangeArrowheads="1"/>
          </p:cNvSpPr>
          <p:nvPr>
            <p:ph idx="1"/>
          </p:nvPr>
        </p:nvSpPr>
        <p:spPr>
          <a:xfrm>
            <a:off x="107950" y="620713"/>
            <a:ext cx="8856663" cy="5472112"/>
          </a:xfrm>
        </p:spPr>
        <p:txBody>
          <a:bodyPr/>
          <a:lstStyle/>
          <a:p>
            <a:pPr>
              <a:lnSpc>
                <a:spcPts val="2225"/>
              </a:lnSpc>
              <a:spcAft>
                <a:spcPts val="1200"/>
              </a:spcAft>
              <a:buFont typeface="Arial" panose="020B0604020202020204" pitchFamily="34" charset="0"/>
              <a:buChar char="•"/>
            </a:pPr>
            <a:r>
              <a:rPr lang="de-DE" altLang="de-DE" sz="1700" dirty="0" err="1">
                <a:solidFill>
                  <a:srgbClr val="0070C0"/>
                </a:solidFill>
              </a:rPr>
              <a:t>Hebr</a:t>
            </a:r>
            <a:r>
              <a:rPr lang="de-DE" altLang="de-DE" sz="1700" dirty="0">
                <a:solidFill>
                  <a:srgbClr val="0070C0"/>
                </a:solidFill>
              </a:rPr>
              <a:t> 4,14-16</a:t>
            </a:r>
            <a:r>
              <a:rPr lang="de-DE" altLang="de-DE" sz="1700" dirty="0"/>
              <a:t>: „Da wir nun </a:t>
            </a:r>
            <a:r>
              <a:rPr lang="de-DE" altLang="de-DE" sz="1700" dirty="0">
                <a:solidFill>
                  <a:srgbClr val="0070C0"/>
                </a:solidFill>
              </a:rPr>
              <a:t>einen großen Hohepriester </a:t>
            </a:r>
            <a:r>
              <a:rPr lang="de-DE" altLang="de-DE" sz="1700" dirty="0"/>
              <a:t>haben, </a:t>
            </a:r>
            <a:r>
              <a:rPr lang="de-DE" altLang="de-DE" sz="1700" dirty="0">
                <a:solidFill>
                  <a:srgbClr val="0070C0"/>
                </a:solidFill>
              </a:rPr>
              <a:t>der durch die Himmel </a:t>
            </a:r>
            <a:r>
              <a:rPr lang="de-DE" sz="1700" dirty="0"/>
              <a:t>ihr mich geliebt und </a:t>
            </a:r>
            <a:r>
              <a:rPr lang="de-DE" altLang="de-DE" sz="1700" dirty="0">
                <a:solidFill>
                  <a:srgbClr val="0070C0"/>
                </a:solidFill>
              </a:rPr>
              <a:t>gegangen ist, Jesus, den Sohn Gottes</a:t>
            </a:r>
            <a:r>
              <a:rPr lang="de-DE" altLang="de-DE" sz="1700" dirty="0"/>
              <a:t>, so lasst uns das Bekenntnis festhalten! Denn wir haben nicht einen Hohepriester, der nicht mit unseren Schwach-</a:t>
            </a:r>
            <a:r>
              <a:rPr lang="de-DE" altLang="de-DE" sz="1700" dirty="0" err="1"/>
              <a:t>heiten</a:t>
            </a:r>
            <a:r>
              <a:rPr lang="de-DE" altLang="de-DE" sz="1700" dirty="0"/>
              <a:t> Mitleid haben könnte, sondern der in allem in gleicher Weise [wie wir] versucht worden ist, [doch] ohne Sünde. </a:t>
            </a:r>
            <a:r>
              <a:rPr lang="de-DE" altLang="de-DE" sz="1700" dirty="0">
                <a:solidFill>
                  <a:srgbClr val="0070C0"/>
                </a:solidFill>
              </a:rPr>
              <a:t>Lasst uns nun mit Freimütigkeit zum Thron der Gnade hinzutreten, damit wir Barmherzigkeit empfangen und Gnade finden zur rechtzeitigen Hilfe</a:t>
            </a:r>
            <a:r>
              <a:rPr lang="de-DE" altLang="de-DE" sz="1700" dirty="0">
                <a:solidFill>
                  <a:srgbClr val="0000FF"/>
                </a:solidFill>
              </a:rPr>
              <a:t>.</a:t>
            </a:r>
            <a:r>
              <a:rPr lang="de-DE" altLang="de-DE" sz="1700" dirty="0"/>
              <a:t>“ </a:t>
            </a:r>
          </a:p>
          <a:p>
            <a:pPr>
              <a:lnSpc>
                <a:spcPts val="2225"/>
              </a:lnSpc>
              <a:spcAft>
                <a:spcPts val="1200"/>
              </a:spcAft>
              <a:buFont typeface="Arial" panose="020B0604020202020204" pitchFamily="34" charset="0"/>
              <a:buChar char="•"/>
            </a:pPr>
            <a:r>
              <a:rPr lang="de-DE" altLang="de-DE" sz="1700" dirty="0">
                <a:solidFill>
                  <a:srgbClr val="0070C0"/>
                </a:solidFill>
              </a:rPr>
              <a:t>1. </a:t>
            </a:r>
            <a:r>
              <a:rPr lang="de-DE" altLang="de-DE" sz="1700" dirty="0" err="1">
                <a:solidFill>
                  <a:srgbClr val="0070C0"/>
                </a:solidFill>
              </a:rPr>
              <a:t>Joh</a:t>
            </a:r>
            <a:r>
              <a:rPr lang="de-DE" altLang="de-DE" sz="1700" dirty="0">
                <a:solidFill>
                  <a:srgbClr val="0070C0"/>
                </a:solidFill>
              </a:rPr>
              <a:t> 2,1-2</a:t>
            </a:r>
            <a:r>
              <a:rPr lang="de-DE" altLang="de-DE" sz="1700" dirty="0"/>
              <a:t>: „Meine Kinder, ich schreibe euch dies, damit ihr nicht sündigt; und wenn jemand sündigt – </a:t>
            </a:r>
            <a:r>
              <a:rPr lang="de-DE" altLang="de-DE" sz="1700" dirty="0">
                <a:solidFill>
                  <a:srgbClr val="0070C0"/>
                </a:solidFill>
              </a:rPr>
              <a:t>wir haben einen Beistand (</a:t>
            </a:r>
            <a:r>
              <a:rPr lang="el-GR" sz="1700" dirty="0" err="1">
                <a:solidFill>
                  <a:srgbClr val="0070C0"/>
                </a:solidFill>
              </a:rPr>
              <a:t>παράκλητον</a:t>
            </a:r>
            <a:r>
              <a:rPr lang="de-DE" altLang="de-DE" sz="1700" dirty="0">
                <a:solidFill>
                  <a:srgbClr val="0070C0"/>
                </a:solidFill>
              </a:rPr>
              <a:t>) bei dem Vater: Jesus Christus, den Gerechten</a:t>
            </a:r>
            <a:r>
              <a:rPr lang="de-DE" altLang="de-DE" sz="1700" dirty="0"/>
              <a:t>. Und er ist die Sühnung für unsere Sünden, nicht allein aber für die unseren, sondern auch für die der ganzen Welt.“ </a:t>
            </a:r>
          </a:p>
          <a:p>
            <a:pPr>
              <a:lnSpc>
                <a:spcPts val="2225"/>
              </a:lnSpc>
              <a:spcAft>
                <a:spcPts val="1200"/>
              </a:spcAft>
              <a:buFont typeface="Arial" panose="020B0604020202020204" pitchFamily="34" charset="0"/>
              <a:buChar char="•"/>
            </a:pPr>
            <a:r>
              <a:rPr lang="de-DE" altLang="de-DE" sz="1700" dirty="0" err="1">
                <a:solidFill>
                  <a:srgbClr val="0070C0"/>
                </a:solidFill>
              </a:rPr>
              <a:t>Röm</a:t>
            </a:r>
            <a:r>
              <a:rPr lang="de-DE" altLang="de-DE" sz="1700" dirty="0">
                <a:solidFill>
                  <a:srgbClr val="0070C0"/>
                </a:solidFill>
              </a:rPr>
              <a:t> 8,34</a:t>
            </a:r>
            <a:r>
              <a:rPr lang="de-DE" altLang="de-DE" sz="1700" dirty="0"/>
              <a:t>: „Wer ist, der verdamme? Christus Jesus ist es, der gestorben, ja noch mehr, der auferweckt, </a:t>
            </a:r>
            <a:r>
              <a:rPr lang="de-DE" altLang="de-DE" sz="1700" dirty="0">
                <a:solidFill>
                  <a:srgbClr val="0070C0"/>
                </a:solidFill>
              </a:rPr>
              <a:t>der auch zur Rechten Gottes ist, der auch für uns eintritt (</a:t>
            </a:r>
            <a:r>
              <a:rPr lang="el-GR" sz="1700" dirty="0" err="1">
                <a:solidFill>
                  <a:srgbClr val="0070C0"/>
                </a:solidFill>
              </a:rPr>
              <a:t>ἐντυγχάνει</a:t>
            </a:r>
            <a:r>
              <a:rPr lang="de-DE" altLang="de-DE" sz="1700" dirty="0">
                <a:solidFill>
                  <a:srgbClr val="0070C0"/>
                </a:solidFill>
              </a:rPr>
              <a:t>)</a:t>
            </a:r>
            <a:r>
              <a:rPr lang="de-DE" altLang="de-DE" sz="1700" dirty="0">
                <a:solidFill>
                  <a:srgbClr val="000000"/>
                </a:solidFill>
              </a:rPr>
              <a:t>.</a:t>
            </a:r>
            <a:endParaRPr lang="de-DE" altLang="de-DE" sz="1700" dirty="0"/>
          </a:p>
          <a:p>
            <a:pPr>
              <a:lnSpc>
                <a:spcPts val="2225"/>
              </a:lnSpc>
              <a:spcAft>
                <a:spcPts val="1200"/>
              </a:spcAft>
              <a:buFont typeface="Arial" panose="020B0604020202020204" pitchFamily="34" charset="0"/>
              <a:buChar char="•"/>
            </a:pPr>
            <a:r>
              <a:rPr lang="de-DE" altLang="de-DE" sz="1700" dirty="0" err="1">
                <a:solidFill>
                  <a:srgbClr val="0070C0"/>
                </a:solidFill>
              </a:rPr>
              <a:t>Joh</a:t>
            </a:r>
            <a:r>
              <a:rPr lang="de-DE" altLang="de-DE" sz="1700" dirty="0">
                <a:solidFill>
                  <a:srgbClr val="0070C0"/>
                </a:solidFill>
              </a:rPr>
              <a:t> 16,26-27</a:t>
            </a:r>
            <a:r>
              <a:rPr lang="de-DE" altLang="de-DE" sz="1700" dirty="0"/>
              <a:t>: „An jenem Tag </a:t>
            </a:r>
            <a:r>
              <a:rPr lang="de-DE" altLang="de-DE" sz="1700" dirty="0">
                <a:solidFill>
                  <a:srgbClr val="0070C0"/>
                </a:solidFill>
              </a:rPr>
              <a:t>werdet ihr in meinem Namen bitten (</a:t>
            </a:r>
            <a:r>
              <a:rPr lang="el-GR" sz="1700" dirty="0" err="1">
                <a:solidFill>
                  <a:srgbClr val="0070C0"/>
                </a:solidFill>
              </a:rPr>
              <a:t>αἰτήσεσθε</a:t>
            </a:r>
            <a:r>
              <a:rPr lang="de-DE" altLang="de-DE" sz="1700" dirty="0">
                <a:solidFill>
                  <a:srgbClr val="0070C0"/>
                </a:solidFill>
              </a:rPr>
              <a:t>)</a:t>
            </a:r>
            <a:r>
              <a:rPr lang="de-DE" altLang="de-DE" sz="1700" dirty="0"/>
              <a:t>, und ich sage euch nicht, </a:t>
            </a:r>
            <a:r>
              <a:rPr lang="de-DE" altLang="de-DE" sz="1700" dirty="0">
                <a:solidFill>
                  <a:srgbClr val="0070C0"/>
                </a:solidFill>
              </a:rPr>
              <a:t>dass ich den Vater für euch fragen werde (</a:t>
            </a:r>
            <a:r>
              <a:rPr lang="el-GR" sz="1700" dirty="0" err="1">
                <a:solidFill>
                  <a:srgbClr val="0070C0"/>
                </a:solidFill>
              </a:rPr>
              <a:t>ἐρωτήσω</a:t>
            </a:r>
            <a:r>
              <a:rPr lang="de-DE" altLang="de-DE" sz="1700" dirty="0">
                <a:solidFill>
                  <a:srgbClr val="0070C0"/>
                </a:solidFill>
              </a:rPr>
              <a:t>); </a:t>
            </a:r>
            <a:r>
              <a:rPr lang="de-DE" sz="1700" dirty="0"/>
              <a:t>denn der Vater selbst hat euch lieb, weil geglaubt habt, dass ich von Gott ausgegangen bin</a:t>
            </a:r>
            <a:r>
              <a:rPr lang="de-CH" sz="1700" dirty="0"/>
              <a:t> </a:t>
            </a:r>
            <a:r>
              <a:rPr lang="de-DE" altLang="de-DE" sz="1700" dirty="0"/>
              <a:t>“ (vgl. </a:t>
            </a:r>
            <a:r>
              <a:rPr lang="de-DE" altLang="de-DE" sz="1700" dirty="0" err="1"/>
              <a:t>Joh</a:t>
            </a:r>
            <a:r>
              <a:rPr lang="de-DE" altLang="de-DE" sz="1700" dirty="0"/>
              <a:t> 14,13f.; 15,16; 16,23f.).</a:t>
            </a:r>
          </a:p>
        </p:txBody>
      </p:sp>
      <p:sp>
        <p:nvSpPr>
          <p:cNvPr id="3" name="Foliennummernplatzhalter 2">
            <a:extLst>
              <a:ext uri="{FF2B5EF4-FFF2-40B4-BE49-F238E27FC236}">
                <a16:creationId xmlns="" xmlns:a16="http://schemas.microsoft.com/office/drawing/2014/main" id="{B0F8D914-5026-AF41-87C8-F7A5A6F5D73A}"/>
              </a:ext>
            </a:extLst>
          </p:cNvPr>
          <p:cNvSpPr>
            <a:spLocks noGrp="1"/>
          </p:cNvSpPr>
          <p:nvPr>
            <p:ph type="sldNum" sz="quarter" idx="10"/>
          </p:nvPr>
        </p:nvSpPr>
        <p:spPr/>
        <p:txBody>
          <a:bodyPr/>
          <a:lstStyle/>
          <a:p>
            <a:pPr>
              <a:defRPr/>
            </a:pPr>
            <a:fld id="{EF935E12-3352-B64D-BADE-03C72CBA0877}" type="slidenum">
              <a:rPr lang="de-CH"/>
              <a:pPr>
                <a:defRPr/>
              </a:pPr>
              <a:t>8</a:t>
            </a:fld>
            <a:endParaRPr lang="de-CH"/>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B5050311-291D-A64A-9BAA-37F5D6DD71CC}"/>
              </a:ext>
            </a:extLst>
          </p:cNvPr>
          <p:cNvSpPr>
            <a:spLocks noGrp="1" noChangeArrowheads="1"/>
          </p:cNvSpPr>
          <p:nvPr>
            <p:ph type="title"/>
          </p:nvPr>
        </p:nvSpPr>
        <p:spPr>
          <a:xfrm>
            <a:off x="468313" y="115888"/>
            <a:ext cx="7704137" cy="288925"/>
          </a:xfrm>
        </p:spPr>
        <p:txBody>
          <a:bodyPr>
            <a:normAutofit fontScale="90000"/>
          </a:bodyPr>
          <a:lstStyle/>
          <a:p>
            <a:pPr>
              <a:lnSpc>
                <a:spcPts val="2800"/>
              </a:lnSpc>
              <a:spcAft>
                <a:spcPts val="600"/>
              </a:spcAft>
              <a:defRPr/>
            </a:pPr>
            <a:endParaRPr lang="de-DE" sz="2800" dirty="0">
              <a:sym typeface="Frutiger Next Pro Light" charset="0"/>
            </a:endParaRPr>
          </a:p>
        </p:txBody>
      </p:sp>
      <p:sp>
        <p:nvSpPr>
          <p:cNvPr id="2" name="Inhaltsplatzhalter 1">
            <a:extLst>
              <a:ext uri="{FF2B5EF4-FFF2-40B4-BE49-F238E27FC236}">
                <a16:creationId xmlns="" xmlns:a16="http://schemas.microsoft.com/office/drawing/2014/main" id="{099A3DE9-9605-E245-BC79-30F575ABB792}"/>
              </a:ext>
            </a:extLst>
          </p:cNvPr>
          <p:cNvSpPr>
            <a:spLocks noGrp="1"/>
          </p:cNvSpPr>
          <p:nvPr>
            <p:ph idx="1"/>
          </p:nvPr>
        </p:nvSpPr>
        <p:spPr>
          <a:xfrm>
            <a:off x="250825" y="476250"/>
            <a:ext cx="8713788" cy="5832475"/>
          </a:xfrm>
        </p:spPr>
        <p:txBody>
          <a:bodyPr>
            <a:normAutofit/>
          </a:bodyPr>
          <a:lstStyle/>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380615" indent="-380615">
              <a:spcBef>
                <a:spcPts val="703"/>
              </a:spcBef>
              <a:buFont typeface="Arial" charset="0"/>
              <a:buNone/>
              <a:defRPr/>
            </a:pPr>
            <a:endParaRPr lang="de-DE" sz="2200" dirty="0">
              <a:sym typeface="Frutiger Next Pro Light" charset="0"/>
            </a:endParaRPr>
          </a:p>
          <a:p>
            <a:pPr marL="0" indent="0" algn="ctr">
              <a:spcBef>
                <a:spcPts val="703"/>
              </a:spcBef>
              <a:buFont typeface="Arial" charset="0"/>
              <a:buNone/>
              <a:defRPr/>
            </a:pPr>
            <a:r>
              <a:rPr lang="de-DE" sz="3375" dirty="0">
                <a:sym typeface="Frutiger Next Pro Light" charset="0"/>
              </a:rPr>
              <a:t>Der Heilige Geist als Vermittler des Gebets</a:t>
            </a:r>
          </a:p>
        </p:txBody>
      </p:sp>
      <p:sp>
        <p:nvSpPr>
          <p:cNvPr id="3" name="Foliennummernplatzhalter 2">
            <a:extLst>
              <a:ext uri="{FF2B5EF4-FFF2-40B4-BE49-F238E27FC236}">
                <a16:creationId xmlns="" xmlns:a16="http://schemas.microsoft.com/office/drawing/2014/main" id="{CC9827EC-28E1-F74D-A2DE-5E003446C9CC}"/>
              </a:ext>
            </a:extLst>
          </p:cNvPr>
          <p:cNvSpPr>
            <a:spLocks noGrp="1"/>
          </p:cNvSpPr>
          <p:nvPr>
            <p:ph type="sldNum" sz="quarter" idx="10"/>
          </p:nvPr>
        </p:nvSpPr>
        <p:spPr/>
        <p:txBody>
          <a:bodyPr/>
          <a:lstStyle/>
          <a:p>
            <a:pPr>
              <a:defRPr/>
            </a:pPr>
            <a:fld id="{7305E0DF-A1B7-3D44-8888-99FAC911F7AF}" type="slidenum">
              <a:rPr lang="de-CH"/>
              <a:pPr>
                <a:defRPr/>
              </a:pPr>
              <a:t>9</a:t>
            </a:fld>
            <a:endParaRPr lang="de-CH"/>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sign">
  <a:themeElements>
    <a:clrScheme name="">
      <a:dk1>
        <a:srgbClr val="000000"/>
      </a:dk1>
      <a:lt1>
        <a:srgbClr val="FFFFFF"/>
      </a:lt1>
      <a:dk2>
        <a:srgbClr val="000000"/>
      </a:dk2>
      <a:lt2>
        <a:srgbClr val="808080"/>
      </a:lt2>
      <a:accent1>
        <a:srgbClr val="004174"/>
      </a:accent1>
      <a:accent2>
        <a:srgbClr val="333399"/>
      </a:accent2>
      <a:accent3>
        <a:srgbClr val="FFFFFF"/>
      </a:accent3>
      <a:accent4>
        <a:srgbClr val="000000"/>
      </a:accent4>
      <a:accent5>
        <a:srgbClr val="AAB0BC"/>
      </a:accent5>
      <a:accent6>
        <a:srgbClr val="2D2D8A"/>
      </a:accent6>
      <a:hlink>
        <a:srgbClr val="009999"/>
      </a:hlink>
      <a:folHlink>
        <a:srgbClr val="99CC00"/>
      </a:folHlink>
    </a:clrScheme>
    <a:fontScheme name="Title &amp; Bullets">
      <a:majorFont>
        <a:latin typeface="Frutiger Next Pro Light"/>
        <a:ea typeface=".Aqua かな"/>
        <a:cs typeface=".Aqua かな"/>
      </a:majorFont>
      <a:minorFont>
        <a:latin typeface="Frutiger Next Pro Light"/>
        <a:ea typeface=".Aqua かな"/>
        <a:cs typeface=".Aqua かな"/>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Design</Template>
  <TotalTime>0</TotalTime>
  <Words>2920</Words>
  <Application>Microsoft Office PowerPoint</Application>
  <PresentationFormat>Bildschirmpräsentation (4:3)</PresentationFormat>
  <Paragraphs>221</Paragraphs>
  <Slides>28</Slides>
  <Notes>23</Notes>
  <HiddenSlides>0</HiddenSlides>
  <MMClips>0</MMClips>
  <ScaleCrop>false</ScaleCrop>
  <HeadingPairs>
    <vt:vector size="4" baseType="variant">
      <vt:variant>
        <vt:lpstr>Design</vt:lpstr>
      </vt:variant>
      <vt:variant>
        <vt:i4>1</vt:i4>
      </vt:variant>
      <vt:variant>
        <vt:lpstr>Folientitel</vt:lpstr>
      </vt:variant>
      <vt:variant>
        <vt:i4>28</vt:i4>
      </vt:variant>
    </vt:vector>
  </HeadingPairs>
  <TitlesOfParts>
    <vt:vector size="29" baseType="lpstr">
      <vt:lpstr>Design</vt:lpstr>
      <vt:lpstr>PowerPoint-Präsentation</vt:lpstr>
      <vt:lpstr>Gliederung</vt:lpstr>
      <vt:lpstr>PowerPoint-Präsentation</vt:lpstr>
      <vt:lpstr>Gebetsbegriffe im Neuen Testament</vt:lpstr>
      <vt:lpstr>PowerPoint-Präsentation</vt:lpstr>
      <vt:lpstr>Gott-Vater</vt:lpstr>
      <vt:lpstr>PowerPoint-Präsentation</vt:lpstr>
      <vt:lpstr>Jesus Christus als Vermittler</vt:lpstr>
      <vt:lpstr>PowerPoint-Präsentation</vt:lpstr>
      <vt:lpstr>Der Heilige Geist als Vermittler</vt:lpstr>
      <vt:lpstr>PowerPoint-Präsentation</vt:lpstr>
      <vt:lpstr>Jesu Gebetsleben (Auswahl an Bibelstellen)</vt:lpstr>
      <vt:lpstr>PowerPoint-Präsentation</vt:lpstr>
      <vt:lpstr>„Vater Unser“</vt:lpstr>
      <vt:lpstr>„Vater Unser“</vt:lpstr>
      <vt:lpstr>„Vater Unser“</vt:lpstr>
      <vt:lpstr>„Vater Unser“</vt:lpstr>
      <vt:lpstr>Achtzehnbittengebet  (dreimal am Tag)</vt:lpstr>
      <vt:lpstr>Das Kaddisch-Gebet (aramäisch – mindestens 10 Männer)</vt:lpstr>
      <vt:lpstr>PowerPoint-Präsentation</vt:lpstr>
      <vt:lpstr>Gebetsinhalte</vt:lpstr>
      <vt:lpstr>Gebetsinhalte</vt:lpstr>
      <vt:lpstr>PowerPoint-Präsentation</vt:lpstr>
      <vt:lpstr>Das Gebet als „Rauchopfer“</vt:lpstr>
      <vt:lpstr>PowerPoint-Präsentation</vt:lpstr>
      <vt:lpstr>Das Gebet für Leidende (Jak 5,13-16)</vt:lpstr>
      <vt:lpstr>PowerPoint-Präsentation</vt:lpstr>
      <vt:lpstr>PowerPoint-Präsentation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Gebet im Neuen Testament</dc:title>
  <dc:creator>Jacob Thiessen</dc:creator>
  <cp:lastModifiedBy>Me</cp:lastModifiedBy>
  <cp:revision>837</cp:revision>
  <cp:lastPrinted>2018-11-12T11:17:40Z</cp:lastPrinted>
  <dcterms:created xsi:type="dcterms:W3CDTF">2010-11-17T06:21:21Z</dcterms:created>
  <dcterms:modified xsi:type="dcterms:W3CDTF">2018-12-27T17:50:58Z</dcterms:modified>
</cp:coreProperties>
</file>