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7"/>
  </p:notesMasterIdLst>
  <p:sldIdLst>
    <p:sldId id="256" r:id="rId3"/>
    <p:sldId id="942" r:id="rId4"/>
    <p:sldId id="961" r:id="rId5"/>
    <p:sldId id="864" r:id="rId6"/>
    <p:sldId id="980" r:id="rId7"/>
    <p:sldId id="430" r:id="rId8"/>
    <p:sldId id="944" r:id="rId9"/>
    <p:sldId id="981" r:id="rId10"/>
    <p:sldId id="962" r:id="rId11"/>
    <p:sldId id="963" r:id="rId12"/>
    <p:sldId id="982" r:id="rId13"/>
    <p:sldId id="918" r:id="rId14"/>
    <p:sldId id="983" r:id="rId15"/>
    <p:sldId id="965" r:id="rId16"/>
    <p:sldId id="984" r:id="rId17"/>
    <p:sldId id="985" r:id="rId18"/>
    <p:sldId id="986" r:id="rId19"/>
    <p:sldId id="987" r:id="rId20"/>
    <p:sldId id="988" r:id="rId21"/>
    <p:sldId id="263" r:id="rId22"/>
    <p:sldId id="958" r:id="rId23"/>
    <p:sldId id="990" r:id="rId24"/>
    <p:sldId id="989" r:id="rId25"/>
    <p:sldId id="325" r:id="rId26"/>
  </p:sldIdLst>
  <p:sldSz cx="9144000" cy="6858000" type="screen4x3"/>
  <p:notesSz cx="6858000" cy="9144000"/>
  <p:defaultTextStyle>
    <a:defPPr>
      <a:defRPr lang="de-CH"/>
    </a:defPPr>
    <a:lvl1pPr algn="r" rtl="0" fontAlgn="base">
      <a:spcBef>
        <a:spcPct val="0"/>
      </a:spcBef>
      <a:spcAft>
        <a:spcPct val="0"/>
      </a:spcAft>
      <a:defRPr sz="4800" kern="1200">
        <a:solidFill>
          <a:schemeClr val="tx1"/>
        </a:solidFill>
        <a:latin typeface="Arial" charset="0"/>
        <a:ea typeface="+mn-ea"/>
        <a:cs typeface="+mn-cs"/>
      </a:defRPr>
    </a:lvl1pPr>
    <a:lvl2pPr marL="457200" algn="r" rtl="0" fontAlgn="base">
      <a:spcBef>
        <a:spcPct val="0"/>
      </a:spcBef>
      <a:spcAft>
        <a:spcPct val="0"/>
      </a:spcAft>
      <a:defRPr sz="4800" kern="1200">
        <a:solidFill>
          <a:schemeClr val="tx1"/>
        </a:solidFill>
        <a:latin typeface="Arial" charset="0"/>
        <a:ea typeface="+mn-ea"/>
        <a:cs typeface="+mn-cs"/>
      </a:defRPr>
    </a:lvl2pPr>
    <a:lvl3pPr marL="914400" algn="r" rtl="0" fontAlgn="base">
      <a:spcBef>
        <a:spcPct val="0"/>
      </a:spcBef>
      <a:spcAft>
        <a:spcPct val="0"/>
      </a:spcAft>
      <a:defRPr sz="4800" kern="1200">
        <a:solidFill>
          <a:schemeClr val="tx1"/>
        </a:solidFill>
        <a:latin typeface="Arial" charset="0"/>
        <a:ea typeface="+mn-ea"/>
        <a:cs typeface="+mn-cs"/>
      </a:defRPr>
    </a:lvl3pPr>
    <a:lvl4pPr marL="1371600" algn="r" rtl="0" fontAlgn="base">
      <a:spcBef>
        <a:spcPct val="0"/>
      </a:spcBef>
      <a:spcAft>
        <a:spcPct val="0"/>
      </a:spcAft>
      <a:defRPr sz="4800" kern="1200">
        <a:solidFill>
          <a:schemeClr val="tx1"/>
        </a:solidFill>
        <a:latin typeface="Arial" charset="0"/>
        <a:ea typeface="+mn-ea"/>
        <a:cs typeface="+mn-cs"/>
      </a:defRPr>
    </a:lvl4pPr>
    <a:lvl5pPr marL="1828800" algn="r" rtl="0" fontAlgn="base">
      <a:spcBef>
        <a:spcPct val="0"/>
      </a:spcBef>
      <a:spcAft>
        <a:spcPct val="0"/>
      </a:spcAft>
      <a:defRPr sz="4800" kern="1200">
        <a:solidFill>
          <a:schemeClr val="tx1"/>
        </a:solidFill>
        <a:latin typeface="Arial" charset="0"/>
        <a:ea typeface="+mn-ea"/>
        <a:cs typeface="+mn-cs"/>
      </a:defRPr>
    </a:lvl5pPr>
    <a:lvl6pPr marL="2286000" algn="l" defTabSz="914400" rtl="0" eaLnBrk="1" latinLnBrk="0" hangingPunct="1">
      <a:defRPr sz="4800" kern="1200">
        <a:solidFill>
          <a:schemeClr val="tx1"/>
        </a:solidFill>
        <a:latin typeface="Arial" charset="0"/>
        <a:ea typeface="+mn-ea"/>
        <a:cs typeface="+mn-cs"/>
      </a:defRPr>
    </a:lvl6pPr>
    <a:lvl7pPr marL="2743200" algn="l" defTabSz="914400" rtl="0" eaLnBrk="1" latinLnBrk="0" hangingPunct="1">
      <a:defRPr sz="4800" kern="1200">
        <a:solidFill>
          <a:schemeClr val="tx1"/>
        </a:solidFill>
        <a:latin typeface="Arial" charset="0"/>
        <a:ea typeface="+mn-ea"/>
        <a:cs typeface="+mn-cs"/>
      </a:defRPr>
    </a:lvl7pPr>
    <a:lvl8pPr marL="3200400" algn="l" defTabSz="914400" rtl="0" eaLnBrk="1" latinLnBrk="0" hangingPunct="1">
      <a:defRPr sz="4800" kern="1200">
        <a:solidFill>
          <a:schemeClr val="tx1"/>
        </a:solidFill>
        <a:latin typeface="Arial" charset="0"/>
        <a:ea typeface="+mn-ea"/>
        <a:cs typeface="+mn-cs"/>
      </a:defRPr>
    </a:lvl8pPr>
    <a:lvl9pPr marL="3657600" algn="l" defTabSz="914400" rtl="0" eaLnBrk="1" latinLnBrk="0" hangingPunct="1">
      <a:defRPr sz="4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CC0000"/>
    <a:srgbClr val="FFFF00"/>
    <a:srgbClr val="F8F8F8"/>
    <a:srgbClr val="4D4D4D"/>
    <a:srgbClr val="777777"/>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65" autoAdjust="0"/>
    <p:restoredTop sz="94664" autoAdjust="0"/>
  </p:normalViewPr>
  <p:slideViewPr>
    <p:cSldViewPr>
      <p:cViewPr>
        <p:scale>
          <a:sx n="119" d="100"/>
          <a:sy n="119" d="100"/>
        </p:scale>
        <p:origin x="-166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6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de-DE"/>
          </a:p>
        </p:txBody>
      </p:sp>
      <p:sp>
        <p:nvSpPr>
          <p:cNvPr id="416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416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6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16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de-DE"/>
          </a:p>
        </p:txBody>
      </p:sp>
      <p:sp>
        <p:nvSpPr>
          <p:cNvPr id="416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fld id="{575CD5AD-F30B-40B5-BAEF-8FF0DD4366BE}" type="slidenum">
              <a:rPr lang="de-DE"/>
              <a:pPr/>
              <a:t>‹Nr.›</a:t>
            </a:fld>
            <a:endParaRPr lang="de-DE"/>
          </a:p>
        </p:txBody>
      </p:sp>
    </p:spTree>
    <p:extLst>
      <p:ext uri="{BB962C8B-B14F-4D97-AF65-F5344CB8AC3E}">
        <p14:creationId xmlns:p14="http://schemas.microsoft.com/office/powerpoint/2010/main" val="39603051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19200" y="2133600"/>
            <a:ext cx="6705600" cy="1905000"/>
          </a:xfrm>
        </p:spPr>
        <p:txBody>
          <a:bodyPr/>
          <a:lstStyle>
            <a:lvl1pPr>
              <a:defRPr sz="4400"/>
            </a:lvl1pPr>
          </a:lstStyle>
          <a:p>
            <a:r>
              <a:rPr lang="de-CH"/>
              <a:t>Titelmasterformat durch Klicken bearbeiten</a:t>
            </a:r>
          </a:p>
        </p:txBody>
      </p:sp>
      <p:sp>
        <p:nvSpPr>
          <p:cNvPr id="3075" name="Rectangle 3"/>
          <p:cNvSpPr>
            <a:spLocks noGrp="1" noChangeArrowheads="1"/>
          </p:cNvSpPr>
          <p:nvPr>
            <p:ph type="subTitle" idx="1"/>
          </p:nvPr>
        </p:nvSpPr>
        <p:spPr>
          <a:xfrm>
            <a:off x="1143000" y="4419600"/>
            <a:ext cx="6858000" cy="1601788"/>
          </a:xfrm>
          <a:effectLst>
            <a:outerShdw dist="35921" dir="2700000" algn="ctr" rotWithShape="0">
              <a:srgbClr val="000000"/>
            </a:outerShdw>
          </a:effectLst>
        </p:spPr>
        <p:txBody>
          <a:bodyPr/>
          <a:lstStyle>
            <a:lvl1pPr marL="0" indent="0" algn="ctr">
              <a:buFontTx/>
              <a:buNone/>
              <a:defRPr>
                <a:solidFill>
                  <a:srgbClr val="FFFFFF"/>
                </a:solidFill>
                <a:latin typeface="Arial Rounded MT Bold" pitchFamily="34" charset="0"/>
              </a:defRPr>
            </a:lvl1pPr>
          </a:lstStyle>
          <a:p>
            <a:r>
              <a:rPr lang="de-CH"/>
              <a:t>Formatvorlage des Untertitelmasters durch Klicken bearbeiten</a:t>
            </a:r>
          </a:p>
        </p:txBody>
      </p:sp>
      <p:sp>
        <p:nvSpPr>
          <p:cNvPr id="3076" name="Rectangle 4"/>
          <p:cNvSpPr>
            <a:spLocks noGrp="1" noChangeArrowheads="1"/>
          </p:cNvSpPr>
          <p:nvPr>
            <p:ph type="dt" sz="half" idx="2"/>
          </p:nvPr>
        </p:nvSpPr>
        <p:spPr>
          <a:xfrm>
            <a:off x="228600" y="6248400"/>
            <a:ext cx="1905000" cy="457200"/>
          </a:xfrm>
        </p:spPr>
        <p:txBody>
          <a:bodyPr/>
          <a:lstStyle>
            <a:lvl1pPr>
              <a:defRPr/>
            </a:lvl1pPr>
          </a:lstStyle>
          <a:p>
            <a:endParaRPr lang="de-CH"/>
          </a:p>
        </p:txBody>
      </p:sp>
      <p:sp>
        <p:nvSpPr>
          <p:cNvPr id="3077" name="Rectangle 5"/>
          <p:cNvSpPr>
            <a:spLocks noGrp="1" noChangeArrowheads="1"/>
          </p:cNvSpPr>
          <p:nvPr>
            <p:ph type="ftr" sz="quarter" idx="3"/>
          </p:nvPr>
        </p:nvSpPr>
        <p:spPr>
          <a:xfrm>
            <a:off x="2362200" y="6248400"/>
            <a:ext cx="4343400" cy="457200"/>
          </a:xfrm>
        </p:spPr>
        <p:txBody>
          <a:bodyPr/>
          <a:lstStyle>
            <a:lvl1pPr>
              <a:defRPr/>
            </a:lvl1pPr>
          </a:lstStyle>
          <a:p>
            <a:endParaRPr lang="de-CH"/>
          </a:p>
        </p:txBody>
      </p:sp>
      <p:sp>
        <p:nvSpPr>
          <p:cNvPr id="3078" name="Rectangle 6"/>
          <p:cNvSpPr>
            <a:spLocks noGrp="1" noChangeArrowheads="1"/>
          </p:cNvSpPr>
          <p:nvPr>
            <p:ph type="sldNum" sz="quarter" idx="4"/>
          </p:nvPr>
        </p:nvSpPr>
        <p:spPr>
          <a:xfrm>
            <a:off x="7010400" y="6248400"/>
            <a:ext cx="1905000" cy="457200"/>
          </a:xfrm>
        </p:spPr>
        <p:txBody>
          <a:bodyPr/>
          <a:lstStyle>
            <a:lvl1pPr>
              <a:defRPr/>
            </a:lvl1pPr>
          </a:lstStyle>
          <a:p>
            <a:fld id="{0FDEB11A-1518-4414-AFE0-02E85222922A}" type="slidenum">
              <a:rPr lang="de-CH"/>
              <a:pPr/>
              <a:t>‹Nr.›</a:t>
            </a:fld>
            <a:endParaRPr lang="de-CH"/>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63DD95F2-0201-4ECF-9BD4-47B622943D7B}" type="slidenum">
              <a:rPr lang="de-CH"/>
              <a:pPr/>
              <a:t>‹Nr.›</a:t>
            </a:fld>
            <a:endParaRPr lang="de-CH"/>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652D1511-21FD-459B-830F-62BA6EECBC64}" type="slidenum">
              <a:rPr lang="de-CH"/>
              <a:pPr/>
              <a:t>‹Nr.›</a:t>
            </a:fld>
            <a:endParaRPr lang="de-CH"/>
          </a:p>
        </p:txBody>
      </p:sp>
    </p:spTree>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77538" name="Rectangle 2"/>
          <p:cNvSpPr>
            <a:spLocks noGrp="1" noChangeArrowheads="1"/>
          </p:cNvSpPr>
          <p:nvPr>
            <p:ph type="ctrTitle"/>
          </p:nvPr>
        </p:nvSpPr>
        <p:spPr>
          <a:xfrm>
            <a:off x="1219200" y="2133600"/>
            <a:ext cx="6705600" cy="1905000"/>
          </a:xfrm>
        </p:spPr>
        <p:txBody>
          <a:bodyPr/>
          <a:lstStyle>
            <a:lvl1pPr algn="ctr">
              <a:defRPr sz="4400"/>
            </a:lvl1pPr>
          </a:lstStyle>
          <a:p>
            <a:r>
              <a:rPr lang="de-CH"/>
              <a:t>Titelmasterformat durch Klicken bearbeiten</a:t>
            </a:r>
          </a:p>
        </p:txBody>
      </p:sp>
      <p:sp>
        <p:nvSpPr>
          <p:cNvPr id="577539" name="Rectangle 3"/>
          <p:cNvSpPr>
            <a:spLocks noGrp="1" noChangeArrowheads="1"/>
          </p:cNvSpPr>
          <p:nvPr>
            <p:ph type="subTitle" idx="1"/>
          </p:nvPr>
        </p:nvSpPr>
        <p:spPr>
          <a:xfrm>
            <a:off x="1143000" y="4419600"/>
            <a:ext cx="6858000" cy="685800"/>
          </a:xfrm>
          <a:effectLst>
            <a:outerShdw dist="35921" dir="2700000" algn="ctr" rotWithShape="0">
              <a:srgbClr val="000000"/>
            </a:outerShdw>
          </a:effectLst>
        </p:spPr>
        <p:txBody>
          <a:bodyPr/>
          <a:lstStyle>
            <a:lvl1pPr marL="0" indent="0" algn="ctr">
              <a:buFontTx/>
              <a:buNone/>
              <a:defRPr>
                <a:solidFill>
                  <a:srgbClr val="FFFFFF"/>
                </a:solidFill>
                <a:latin typeface="Arial Rounded MT Bold" pitchFamily="34" charset="0"/>
              </a:defRPr>
            </a:lvl1pPr>
          </a:lstStyle>
          <a:p>
            <a:r>
              <a:rPr lang="de-CH"/>
              <a:t>Formatvorlage des Untertitelmasters durch Klicken bearbeiten</a:t>
            </a:r>
          </a:p>
        </p:txBody>
      </p:sp>
      <p:sp>
        <p:nvSpPr>
          <p:cNvPr id="577540" name="Rectangle 4"/>
          <p:cNvSpPr>
            <a:spLocks noGrp="1" noChangeArrowheads="1"/>
          </p:cNvSpPr>
          <p:nvPr>
            <p:ph type="dt" sz="half" idx="2"/>
          </p:nvPr>
        </p:nvSpPr>
        <p:spPr>
          <a:xfrm>
            <a:off x="228600" y="6248400"/>
            <a:ext cx="1905000" cy="457200"/>
          </a:xfrm>
          <a:effectLst>
            <a:outerShdw dist="35921" dir="2700000" algn="ctr" rotWithShape="0">
              <a:srgbClr val="000000"/>
            </a:outerShdw>
          </a:effectLst>
        </p:spPr>
        <p:txBody>
          <a:bodyPr/>
          <a:lstStyle>
            <a:lvl1pPr>
              <a:defRPr>
                <a:solidFill>
                  <a:srgbClr val="FFFFFF"/>
                </a:solidFill>
                <a:latin typeface="+mj-lt"/>
              </a:defRPr>
            </a:lvl1pPr>
          </a:lstStyle>
          <a:p>
            <a:endParaRPr lang="de-CH"/>
          </a:p>
        </p:txBody>
      </p:sp>
      <p:sp>
        <p:nvSpPr>
          <p:cNvPr id="577541" name="Rectangle 5"/>
          <p:cNvSpPr>
            <a:spLocks noGrp="1" noChangeArrowheads="1"/>
          </p:cNvSpPr>
          <p:nvPr>
            <p:ph type="ftr" sz="quarter" idx="3"/>
          </p:nvPr>
        </p:nvSpPr>
        <p:spPr>
          <a:xfrm>
            <a:off x="2362200" y="6248400"/>
            <a:ext cx="4343400" cy="457200"/>
          </a:xfrm>
          <a:effectLst>
            <a:outerShdw dist="35921" dir="2700000" algn="ctr" rotWithShape="0">
              <a:srgbClr val="000000"/>
            </a:outerShdw>
          </a:effectLst>
        </p:spPr>
        <p:txBody>
          <a:bodyPr/>
          <a:lstStyle>
            <a:lvl1pPr>
              <a:defRPr>
                <a:solidFill>
                  <a:srgbClr val="FFFFFF"/>
                </a:solidFill>
              </a:defRPr>
            </a:lvl1pPr>
          </a:lstStyle>
          <a:p>
            <a:endParaRPr lang="de-CH"/>
          </a:p>
        </p:txBody>
      </p:sp>
      <p:sp>
        <p:nvSpPr>
          <p:cNvPr id="577542" name="Rectangle 6"/>
          <p:cNvSpPr>
            <a:spLocks noGrp="1" noChangeArrowheads="1"/>
          </p:cNvSpPr>
          <p:nvPr>
            <p:ph type="sldNum" sz="quarter" idx="4"/>
          </p:nvPr>
        </p:nvSpPr>
        <p:spPr>
          <a:xfrm>
            <a:off x="7010400" y="6248400"/>
            <a:ext cx="1905000" cy="457200"/>
          </a:xfrm>
          <a:effectLst>
            <a:outerShdw dist="35921" dir="2700000" algn="ctr" rotWithShape="0">
              <a:srgbClr val="000000"/>
            </a:outerShdw>
          </a:effectLst>
        </p:spPr>
        <p:txBody>
          <a:bodyPr/>
          <a:lstStyle>
            <a:lvl1pPr>
              <a:defRPr>
                <a:solidFill>
                  <a:srgbClr val="FFFFFF"/>
                </a:solidFill>
              </a:defRPr>
            </a:lvl1pPr>
          </a:lstStyle>
          <a:p>
            <a:fld id="{72BB4DC8-2649-404E-BD97-3151D4C1181F}" type="slidenum">
              <a:rPr lang="de-CH"/>
              <a:pPr/>
              <a:t>‹Nr.›</a:t>
            </a:fld>
            <a:endParaRPr lang="de-CH"/>
          </a:p>
        </p:txBody>
      </p:sp>
    </p:spTree>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8579A0CC-8C9E-4FF6-B82E-C50D597B3678}" type="slidenum">
              <a:rPr lang="de-CH"/>
              <a:pPr/>
              <a:t>‹Nr.›</a:t>
            </a:fld>
            <a:endParaRPr lang="de-CH"/>
          </a:p>
        </p:txBody>
      </p:sp>
    </p:spTree>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4EBAC06C-FFFF-41AE-958B-F711C4561691}" type="slidenum">
              <a:rPr lang="de-CH"/>
              <a:pPr/>
              <a:t>‹Nr.›</a:t>
            </a:fld>
            <a:endParaRPr lang="de-CH"/>
          </a:p>
        </p:txBody>
      </p:sp>
    </p:spTree>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223DCE75-8792-4866-895A-901CC2E34227}" type="slidenum">
              <a:rPr lang="de-CH"/>
              <a:pPr/>
              <a:t>‹Nr.›</a:t>
            </a:fld>
            <a:endParaRPr lang="de-CH"/>
          </a:p>
        </p:txBody>
      </p:sp>
    </p:spTree>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9D00596C-FB26-4657-AC38-7FA6DC4ADD69}" type="slidenum">
              <a:rPr lang="de-CH"/>
              <a:pPr/>
              <a:t>‹Nr.›</a:t>
            </a:fld>
            <a:endParaRPr lang="de-CH"/>
          </a:p>
        </p:txBody>
      </p:sp>
    </p:spTree>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B8DDFED0-7278-419E-903D-6D4F2583E7C0}" type="slidenum">
              <a:rPr lang="de-CH"/>
              <a:pPr/>
              <a:t>‹Nr.›</a:t>
            </a:fld>
            <a:endParaRPr lang="de-CH"/>
          </a:p>
        </p:txBody>
      </p:sp>
    </p:spTree>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D201543B-5F52-494B-BD99-133C74346F3D}" type="slidenum">
              <a:rPr lang="de-CH"/>
              <a:pPr/>
              <a:t>‹Nr.›</a:t>
            </a:fld>
            <a:endParaRPr lang="de-CH"/>
          </a:p>
        </p:txBody>
      </p:sp>
    </p:spTree>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39788CF6-5204-4A34-B0FC-BC862F65B5B6}" type="slidenum">
              <a:rPr lang="de-CH"/>
              <a:pPr/>
              <a:t>‹Nr.›</a:t>
            </a:fld>
            <a:endParaRPr lang="de-CH"/>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420AF82F-187A-42ED-AF74-871CFDA67B28}" type="slidenum">
              <a:rPr lang="de-CH"/>
              <a:pPr/>
              <a:t>‹Nr.›</a:t>
            </a:fld>
            <a:endParaRPr lang="de-CH"/>
          </a:p>
        </p:txBody>
      </p:sp>
    </p:spTree>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72014E40-92F4-4ED5-AED8-5C49C7602468}" type="slidenum">
              <a:rPr lang="de-CH"/>
              <a:pPr/>
              <a:t>‹Nr.›</a:t>
            </a:fld>
            <a:endParaRPr lang="de-CH"/>
          </a:p>
        </p:txBody>
      </p:sp>
    </p:spTree>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3914752B-6AF5-4DC5-B79E-5AF1993BF40F}" type="slidenum">
              <a:rPr lang="de-CH"/>
              <a:pPr/>
              <a:t>‹Nr.›</a:t>
            </a:fld>
            <a:endParaRPr lang="de-CH"/>
          </a:p>
        </p:txBody>
      </p:sp>
    </p:spTree>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F5CFD860-374A-4001-B6E5-1D7FDE60FE5B}" type="slidenum">
              <a:rPr lang="de-CH"/>
              <a:pPr/>
              <a:t>‹Nr.›</a:t>
            </a:fld>
            <a:endParaRPr lang="de-CH"/>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5FB90EFE-151C-46EF-BC39-7D03CF542B94}" type="slidenum">
              <a:rPr lang="de-CH"/>
              <a:pPr/>
              <a:t>‹Nr.›</a:t>
            </a:fld>
            <a:endParaRPr lang="de-CH"/>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EB7246F8-77DE-4652-A4DC-52329C1199D4}" type="slidenum">
              <a:rPr lang="de-CH"/>
              <a:pPr/>
              <a:t>‹Nr.›</a:t>
            </a:fld>
            <a:endParaRPr lang="de-CH"/>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E523DAAC-B3B9-40A4-B5D4-43021F0037CE}" type="slidenum">
              <a:rPr lang="de-CH"/>
              <a:pPr/>
              <a:t>‹Nr.›</a:t>
            </a:fld>
            <a:endParaRPr lang="de-CH"/>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EB1B0045-835A-4718-B9C8-C7C4A46E12AA}" type="slidenum">
              <a:rPr lang="de-CH"/>
              <a:pPr/>
              <a:t>‹Nr.›</a:t>
            </a:fld>
            <a:endParaRPr lang="de-CH"/>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76E7FE62-59C3-4A91-901D-ED119FB47A81}" type="slidenum">
              <a:rPr lang="de-CH"/>
              <a:pPr/>
              <a:t>‹Nr.›</a:t>
            </a:fld>
            <a:endParaRPr lang="de-CH"/>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711F72D4-6661-4EF5-9564-92A6886AE413}" type="slidenum">
              <a:rPr lang="de-CH"/>
              <a:pPr/>
              <a:t>‹Nr.›</a:t>
            </a:fld>
            <a:endParaRPr lang="de-CH"/>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244B6A82-0405-43CF-A777-19348C7182D2}" type="slidenum">
              <a:rPr lang="de-CH"/>
              <a:pPr/>
              <a:t>‹Nr.›</a:t>
            </a:fld>
            <a:endParaRPr lang="de-CH"/>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33600" y="304800"/>
            <a:ext cx="6400800" cy="144780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1027" name="Rectangle 3"/>
          <p:cNvSpPr>
            <a:spLocks noGrp="1" noChangeArrowheads="1"/>
          </p:cNvSpPr>
          <p:nvPr>
            <p:ph type="body" idx="1"/>
          </p:nvPr>
        </p:nvSpPr>
        <p:spPr bwMode="auto">
          <a:xfrm>
            <a:off x="2133600" y="1981200"/>
            <a:ext cx="64008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1028" name="Rectangle 4"/>
          <p:cNvSpPr>
            <a:spLocks noGrp="1" noChangeArrowheads="1"/>
          </p:cNvSpPr>
          <p:nvPr>
            <p:ph type="dt" sz="half" idx="2"/>
          </p:nvPr>
        </p:nvSpPr>
        <p:spPr bwMode="auto">
          <a:xfrm>
            <a:off x="21336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lvl1pPr>
          </a:lstStyle>
          <a:p>
            <a:endParaRPr lang="de-CH"/>
          </a:p>
        </p:txBody>
      </p:sp>
      <p:sp>
        <p:nvSpPr>
          <p:cNvPr id="1029" name="Rectangle 5"/>
          <p:cNvSpPr>
            <a:spLocks noGrp="1" noChangeArrowheads="1"/>
          </p:cNvSpPr>
          <p:nvPr>
            <p:ph type="ftr" sz="quarter" idx="3"/>
          </p:nvPr>
        </p:nvSpPr>
        <p:spPr bwMode="auto">
          <a:xfrm>
            <a:off x="3886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de-CH"/>
          </a:p>
        </p:txBody>
      </p:sp>
      <p:sp>
        <p:nvSpPr>
          <p:cNvPr id="1030" name="Rectangle 6"/>
          <p:cNvSpPr>
            <a:spLocks noGrp="1" noChangeArrowheads="1"/>
          </p:cNvSpPr>
          <p:nvPr>
            <p:ph type="sldNum" sz="quarter" idx="4"/>
          </p:nvPr>
        </p:nvSpPr>
        <p:spPr bwMode="auto">
          <a:xfrm>
            <a:off x="7239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F56E4C42-BE8F-4F09-B209-3C8E2E8C240D}" type="slidenum">
              <a:rPr lang="de-CH"/>
              <a:pPr/>
              <a:t>‹Nr.›</a:t>
            </a:fld>
            <a:endParaRPr lang="de-CH"/>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slow">
    <p:wipe dir="r"/>
  </p:transition>
  <p:txStyles>
    <p:titleStyle>
      <a:lvl1pPr algn="ctr" rtl="0" fontAlgn="base">
        <a:lnSpc>
          <a:spcPct val="80000"/>
        </a:lnSpc>
        <a:spcBef>
          <a:spcPct val="0"/>
        </a:spcBef>
        <a:spcAft>
          <a:spcPct val="0"/>
        </a:spcAft>
        <a:defRPr sz="4000">
          <a:solidFill>
            <a:srgbClr val="FFFFFF"/>
          </a:solidFill>
          <a:latin typeface="+mj-lt"/>
          <a:ea typeface="+mj-ea"/>
          <a:cs typeface="+mj-cs"/>
        </a:defRPr>
      </a:lvl1pPr>
      <a:lvl2pPr algn="ctr" rtl="0" fontAlgn="base">
        <a:lnSpc>
          <a:spcPct val="80000"/>
        </a:lnSpc>
        <a:spcBef>
          <a:spcPct val="0"/>
        </a:spcBef>
        <a:spcAft>
          <a:spcPct val="0"/>
        </a:spcAft>
        <a:defRPr sz="4000">
          <a:solidFill>
            <a:srgbClr val="FFFFFF"/>
          </a:solidFill>
          <a:latin typeface="Arial Rounded MT Bold" pitchFamily="34" charset="0"/>
        </a:defRPr>
      </a:lvl2pPr>
      <a:lvl3pPr algn="ctr" rtl="0" fontAlgn="base">
        <a:lnSpc>
          <a:spcPct val="80000"/>
        </a:lnSpc>
        <a:spcBef>
          <a:spcPct val="0"/>
        </a:spcBef>
        <a:spcAft>
          <a:spcPct val="0"/>
        </a:spcAft>
        <a:defRPr sz="4000">
          <a:solidFill>
            <a:srgbClr val="FFFFFF"/>
          </a:solidFill>
          <a:latin typeface="Arial Rounded MT Bold" pitchFamily="34" charset="0"/>
        </a:defRPr>
      </a:lvl3pPr>
      <a:lvl4pPr algn="ctr" rtl="0" fontAlgn="base">
        <a:lnSpc>
          <a:spcPct val="80000"/>
        </a:lnSpc>
        <a:spcBef>
          <a:spcPct val="0"/>
        </a:spcBef>
        <a:spcAft>
          <a:spcPct val="0"/>
        </a:spcAft>
        <a:defRPr sz="4000">
          <a:solidFill>
            <a:srgbClr val="FFFFFF"/>
          </a:solidFill>
          <a:latin typeface="Arial Rounded MT Bold" pitchFamily="34" charset="0"/>
        </a:defRPr>
      </a:lvl4pPr>
      <a:lvl5pPr algn="ctr" rtl="0" fontAlgn="base">
        <a:lnSpc>
          <a:spcPct val="80000"/>
        </a:lnSpc>
        <a:spcBef>
          <a:spcPct val="0"/>
        </a:spcBef>
        <a:spcAft>
          <a:spcPct val="0"/>
        </a:spcAft>
        <a:defRPr sz="4000">
          <a:solidFill>
            <a:srgbClr val="FFFFFF"/>
          </a:solidFill>
          <a:latin typeface="Arial Rounded MT Bold" pitchFamily="34" charset="0"/>
        </a:defRPr>
      </a:lvl5pPr>
      <a:lvl6pPr marL="457200" algn="ctr" rtl="0" fontAlgn="base">
        <a:lnSpc>
          <a:spcPct val="80000"/>
        </a:lnSpc>
        <a:spcBef>
          <a:spcPct val="0"/>
        </a:spcBef>
        <a:spcAft>
          <a:spcPct val="0"/>
        </a:spcAft>
        <a:defRPr sz="4000">
          <a:solidFill>
            <a:srgbClr val="FFFFFF"/>
          </a:solidFill>
          <a:latin typeface="Arial Rounded MT Bold" pitchFamily="34" charset="0"/>
        </a:defRPr>
      </a:lvl6pPr>
      <a:lvl7pPr marL="914400" algn="ctr" rtl="0" fontAlgn="base">
        <a:lnSpc>
          <a:spcPct val="80000"/>
        </a:lnSpc>
        <a:spcBef>
          <a:spcPct val="0"/>
        </a:spcBef>
        <a:spcAft>
          <a:spcPct val="0"/>
        </a:spcAft>
        <a:defRPr sz="4000">
          <a:solidFill>
            <a:srgbClr val="FFFFFF"/>
          </a:solidFill>
          <a:latin typeface="Arial Rounded MT Bold" pitchFamily="34" charset="0"/>
        </a:defRPr>
      </a:lvl7pPr>
      <a:lvl8pPr marL="1371600" algn="ctr" rtl="0" fontAlgn="base">
        <a:lnSpc>
          <a:spcPct val="80000"/>
        </a:lnSpc>
        <a:spcBef>
          <a:spcPct val="0"/>
        </a:spcBef>
        <a:spcAft>
          <a:spcPct val="0"/>
        </a:spcAft>
        <a:defRPr sz="4000">
          <a:solidFill>
            <a:srgbClr val="FFFFFF"/>
          </a:solidFill>
          <a:latin typeface="Arial Rounded MT Bold" pitchFamily="34" charset="0"/>
        </a:defRPr>
      </a:lvl8pPr>
      <a:lvl9pPr marL="1828800" algn="ctr" rtl="0" fontAlgn="base">
        <a:lnSpc>
          <a:spcPct val="80000"/>
        </a:lnSpc>
        <a:spcBef>
          <a:spcPct val="0"/>
        </a:spcBef>
        <a:spcAft>
          <a:spcPct val="0"/>
        </a:spcAft>
        <a:defRPr sz="4000">
          <a:solidFill>
            <a:srgbClr val="FFFFFF"/>
          </a:solidFill>
          <a:latin typeface="Arial Rounded MT Bold"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bwMode="auto">
          <a:xfrm>
            <a:off x="2133600" y="304800"/>
            <a:ext cx="6400800" cy="144780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576515" name="Rectangle 3"/>
          <p:cNvSpPr>
            <a:spLocks noGrp="1" noChangeArrowheads="1"/>
          </p:cNvSpPr>
          <p:nvPr>
            <p:ph type="body" idx="1"/>
          </p:nvPr>
        </p:nvSpPr>
        <p:spPr bwMode="auto">
          <a:xfrm>
            <a:off x="2133600" y="1981200"/>
            <a:ext cx="64008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576516" name="Rectangle 4"/>
          <p:cNvSpPr>
            <a:spLocks noGrp="1" noChangeArrowheads="1"/>
          </p:cNvSpPr>
          <p:nvPr>
            <p:ph type="dt" sz="half" idx="2"/>
          </p:nvPr>
        </p:nvSpPr>
        <p:spPr bwMode="auto">
          <a:xfrm>
            <a:off x="21336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lvl1pPr>
          </a:lstStyle>
          <a:p>
            <a:endParaRPr lang="de-CH"/>
          </a:p>
        </p:txBody>
      </p:sp>
      <p:sp>
        <p:nvSpPr>
          <p:cNvPr id="576517" name="Rectangle 5"/>
          <p:cNvSpPr>
            <a:spLocks noGrp="1" noChangeArrowheads="1"/>
          </p:cNvSpPr>
          <p:nvPr>
            <p:ph type="ftr" sz="quarter" idx="3"/>
          </p:nvPr>
        </p:nvSpPr>
        <p:spPr bwMode="auto">
          <a:xfrm>
            <a:off x="3886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de-CH"/>
          </a:p>
        </p:txBody>
      </p:sp>
      <p:sp>
        <p:nvSpPr>
          <p:cNvPr id="576518" name="Rectangle 6"/>
          <p:cNvSpPr>
            <a:spLocks noGrp="1" noChangeArrowheads="1"/>
          </p:cNvSpPr>
          <p:nvPr>
            <p:ph type="sldNum" sz="quarter" idx="4"/>
          </p:nvPr>
        </p:nvSpPr>
        <p:spPr bwMode="auto">
          <a:xfrm>
            <a:off x="7239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6C0FF786-24DE-453B-9142-66A74C80C6B6}" type="slidenum">
              <a:rPr lang="de-CH"/>
              <a:pPr/>
              <a:t>‹Nr.›</a:t>
            </a:fld>
            <a:endParaRPr lang="de-CH"/>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r"/>
  </p:transition>
  <p:txStyles>
    <p:titleStyle>
      <a:lvl1pPr algn="l" rtl="0" fontAlgn="base">
        <a:lnSpc>
          <a:spcPct val="80000"/>
        </a:lnSpc>
        <a:spcBef>
          <a:spcPct val="0"/>
        </a:spcBef>
        <a:spcAft>
          <a:spcPct val="0"/>
        </a:spcAft>
        <a:defRPr sz="4000">
          <a:solidFill>
            <a:srgbClr val="FFFFFF"/>
          </a:solidFill>
          <a:latin typeface="+mj-lt"/>
          <a:ea typeface="+mj-ea"/>
          <a:cs typeface="+mj-cs"/>
        </a:defRPr>
      </a:lvl1pPr>
      <a:lvl2pPr algn="l" rtl="0" fontAlgn="base">
        <a:lnSpc>
          <a:spcPct val="80000"/>
        </a:lnSpc>
        <a:spcBef>
          <a:spcPct val="0"/>
        </a:spcBef>
        <a:spcAft>
          <a:spcPct val="0"/>
        </a:spcAft>
        <a:defRPr sz="4000">
          <a:solidFill>
            <a:srgbClr val="FFFFFF"/>
          </a:solidFill>
          <a:latin typeface="Arial Rounded MT Bold" pitchFamily="34" charset="0"/>
        </a:defRPr>
      </a:lvl2pPr>
      <a:lvl3pPr algn="l" rtl="0" fontAlgn="base">
        <a:lnSpc>
          <a:spcPct val="80000"/>
        </a:lnSpc>
        <a:spcBef>
          <a:spcPct val="0"/>
        </a:spcBef>
        <a:spcAft>
          <a:spcPct val="0"/>
        </a:spcAft>
        <a:defRPr sz="4000">
          <a:solidFill>
            <a:srgbClr val="FFFFFF"/>
          </a:solidFill>
          <a:latin typeface="Arial Rounded MT Bold" pitchFamily="34" charset="0"/>
        </a:defRPr>
      </a:lvl3pPr>
      <a:lvl4pPr algn="l" rtl="0" fontAlgn="base">
        <a:lnSpc>
          <a:spcPct val="80000"/>
        </a:lnSpc>
        <a:spcBef>
          <a:spcPct val="0"/>
        </a:spcBef>
        <a:spcAft>
          <a:spcPct val="0"/>
        </a:spcAft>
        <a:defRPr sz="4000">
          <a:solidFill>
            <a:srgbClr val="FFFFFF"/>
          </a:solidFill>
          <a:latin typeface="Arial Rounded MT Bold" pitchFamily="34" charset="0"/>
        </a:defRPr>
      </a:lvl4pPr>
      <a:lvl5pPr algn="l" rtl="0" fontAlgn="base">
        <a:lnSpc>
          <a:spcPct val="80000"/>
        </a:lnSpc>
        <a:spcBef>
          <a:spcPct val="0"/>
        </a:spcBef>
        <a:spcAft>
          <a:spcPct val="0"/>
        </a:spcAft>
        <a:defRPr sz="4000">
          <a:solidFill>
            <a:srgbClr val="FFFFFF"/>
          </a:solidFill>
          <a:latin typeface="Arial Rounded MT Bold" pitchFamily="34" charset="0"/>
        </a:defRPr>
      </a:lvl5pPr>
      <a:lvl6pPr marL="457200" algn="l" rtl="0" fontAlgn="base">
        <a:lnSpc>
          <a:spcPct val="80000"/>
        </a:lnSpc>
        <a:spcBef>
          <a:spcPct val="0"/>
        </a:spcBef>
        <a:spcAft>
          <a:spcPct val="0"/>
        </a:spcAft>
        <a:defRPr sz="4000">
          <a:solidFill>
            <a:srgbClr val="FFFFFF"/>
          </a:solidFill>
          <a:latin typeface="Arial Rounded MT Bold" pitchFamily="34" charset="0"/>
        </a:defRPr>
      </a:lvl6pPr>
      <a:lvl7pPr marL="914400" algn="l" rtl="0" fontAlgn="base">
        <a:lnSpc>
          <a:spcPct val="80000"/>
        </a:lnSpc>
        <a:spcBef>
          <a:spcPct val="0"/>
        </a:spcBef>
        <a:spcAft>
          <a:spcPct val="0"/>
        </a:spcAft>
        <a:defRPr sz="4000">
          <a:solidFill>
            <a:srgbClr val="FFFFFF"/>
          </a:solidFill>
          <a:latin typeface="Arial Rounded MT Bold" pitchFamily="34" charset="0"/>
        </a:defRPr>
      </a:lvl7pPr>
      <a:lvl8pPr marL="1371600" algn="l" rtl="0" fontAlgn="base">
        <a:lnSpc>
          <a:spcPct val="80000"/>
        </a:lnSpc>
        <a:spcBef>
          <a:spcPct val="0"/>
        </a:spcBef>
        <a:spcAft>
          <a:spcPct val="0"/>
        </a:spcAft>
        <a:defRPr sz="4000">
          <a:solidFill>
            <a:srgbClr val="FFFFFF"/>
          </a:solidFill>
          <a:latin typeface="Arial Rounded MT Bold" pitchFamily="34" charset="0"/>
        </a:defRPr>
      </a:lvl8pPr>
      <a:lvl9pPr marL="1828800" algn="l" rtl="0" fontAlgn="base">
        <a:lnSpc>
          <a:spcPct val="80000"/>
        </a:lnSpc>
        <a:spcBef>
          <a:spcPct val="0"/>
        </a:spcBef>
        <a:spcAft>
          <a:spcPct val="0"/>
        </a:spcAft>
        <a:defRPr sz="4000">
          <a:solidFill>
            <a:srgbClr val="FFFFFF"/>
          </a:solidFill>
          <a:latin typeface="Arial Rounded MT Bold"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t="-8000" b="-8000"/>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42844" y="383425"/>
            <a:ext cx="8643998" cy="1569660"/>
          </a:xfrm>
          <a:noFill/>
        </p:spPr>
        <p:txBody>
          <a:bodyPr wrap="square" anchor="t">
            <a:spAutoFit/>
          </a:bodyPr>
          <a:lstStyle/>
          <a:p>
            <a:pPr algn="l"/>
            <a:r>
              <a:rPr lang="de-CH" sz="6000" dirty="0" smtClean="0">
                <a:ln>
                  <a:solidFill>
                    <a:schemeClr val="accent3">
                      <a:lumMod val="10000"/>
                    </a:schemeClr>
                  </a:solidFill>
                </a:ln>
                <a:solidFill>
                  <a:schemeClr val="bg1"/>
                </a:solidFill>
              </a:rPr>
              <a:t>Muss ich </a:t>
            </a:r>
            <a:r>
              <a:rPr lang="de-CH" sz="6000" smtClean="0">
                <a:ln>
                  <a:solidFill>
                    <a:schemeClr val="accent3">
                      <a:lumMod val="10000"/>
                    </a:schemeClr>
                  </a:solidFill>
                </a:ln>
                <a:solidFill>
                  <a:schemeClr val="bg1"/>
                </a:solidFill>
              </a:rPr>
              <a:t>immer vergeben?</a:t>
            </a:r>
            <a:endParaRPr lang="de-CH" sz="6000" dirty="0">
              <a:ln>
                <a:solidFill>
                  <a:schemeClr val="accent3">
                    <a:lumMod val="10000"/>
                  </a:schemeClr>
                </a:solidFill>
              </a:ln>
              <a:solidFill>
                <a:schemeClr val="bg1"/>
              </a:solidFill>
            </a:endParaRPr>
          </a:p>
        </p:txBody>
      </p:sp>
      <p:sp>
        <p:nvSpPr>
          <p:cNvPr id="51203" name="Rectangle 3"/>
          <p:cNvSpPr>
            <a:spLocks noGrp="1" noChangeArrowheads="1"/>
          </p:cNvSpPr>
          <p:nvPr>
            <p:ph type="subTitle" idx="1"/>
          </p:nvPr>
        </p:nvSpPr>
        <p:spPr>
          <a:xfrm>
            <a:off x="142876" y="4500570"/>
            <a:ext cx="8929718" cy="1500246"/>
          </a:xfrm>
        </p:spPr>
        <p:txBody>
          <a:bodyPr/>
          <a:lstStyle/>
          <a:p>
            <a:pPr algn="l"/>
            <a:r>
              <a:rPr lang="de-CH" sz="2800" dirty="0">
                <a:ln>
                  <a:solidFill>
                    <a:schemeClr val="accent3">
                      <a:lumMod val="10000"/>
                    </a:schemeClr>
                  </a:solidFill>
                </a:ln>
              </a:rPr>
              <a:t>Reihe:</a:t>
            </a:r>
            <a:br>
              <a:rPr lang="de-CH" sz="2800" dirty="0">
                <a:ln>
                  <a:solidFill>
                    <a:schemeClr val="accent3">
                      <a:lumMod val="10000"/>
                    </a:schemeClr>
                  </a:solidFill>
                </a:ln>
              </a:rPr>
            </a:br>
            <a:r>
              <a:rPr lang="de-CH" sz="2800" dirty="0" smtClean="0">
                <a:ln>
                  <a:solidFill>
                    <a:schemeClr val="accent3">
                      <a:lumMod val="10000"/>
                    </a:schemeClr>
                  </a:solidFill>
                </a:ln>
              </a:rPr>
              <a:t>Versöhnung mit</a:t>
            </a:r>
            <a:br>
              <a:rPr lang="de-CH" sz="2800" dirty="0" smtClean="0">
                <a:ln>
                  <a:solidFill>
                    <a:schemeClr val="accent3">
                      <a:lumMod val="10000"/>
                    </a:schemeClr>
                  </a:solidFill>
                </a:ln>
              </a:rPr>
            </a:br>
            <a:r>
              <a:rPr lang="de-CH" sz="2800" dirty="0" smtClean="0">
                <a:ln>
                  <a:solidFill>
                    <a:schemeClr val="accent3">
                      <a:lumMod val="10000"/>
                    </a:schemeClr>
                  </a:solidFill>
                </a:ln>
              </a:rPr>
              <a:t>meiner Vergangenheit                                     (Teil 3/4)</a:t>
            </a:r>
            <a:endParaRPr lang="de-CH" sz="2800" dirty="0">
              <a:ln>
                <a:solidFill>
                  <a:schemeClr val="accent3">
                    <a:lumMod val="10000"/>
                  </a:schemeClr>
                </a:solidFill>
              </a:ln>
            </a:endParaRP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1000" r="-11000"/>
          </a:stretch>
        </a:blipFill>
        <a:effectLst/>
      </p:bgPr>
    </p:bg>
    <p:spTree>
      <p:nvGrpSpPr>
        <p:cNvPr id="1" name=""/>
        <p:cNvGrpSpPr/>
        <p:nvPr/>
      </p:nvGrpSpPr>
      <p:grpSpPr>
        <a:xfrm>
          <a:off x="0" y="0"/>
          <a:ext cx="0" cy="0"/>
          <a:chOff x="0" y="0"/>
          <a:chExt cx="0" cy="0"/>
        </a:xfrm>
      </p:grpSpPr>
      <p:sp>
        <p:nvSpPr>
          <p:cNvPr id="676866" name="Rectangle 2"/>
          <p:cNvSpPr>
            <a:spLocks noChangeArrowheads="1"/>
          </p:cNvSpPr>
          <p:nvPr/>
        </p:nvSpPr>
        <p:spPr bwMode="auto">
          <a:xfrm>
            <a:off x="71406" y="-24"/>
            <a:ext cx="8750331" cy="3785652"/>
          </a:xfrm>
          <a:prstGeom prst="rect">
            <a:avLst/>
          </a:prstGeo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spcBef>
                <a:spcPct val="50000"/>
              </a:spcBef>
            </a:pPr>
            <a:r>
              <a:rPr lang="de-CH" sz="4000" dirty="0" smtClean="0">
                <a:ln>
                  <a:solidFill>
                    <a:srgbClr val="000000"/>
                  </a:solidFill>
                </a:ln>
                <a:solidFill>
                  <a:srgbClr val="FFFFFF"/>
                </a:solidFill>
                <a:latin typeface="+mj-lt"/>
              </a:rPr>
              <a:t>„Ich entschloss mich, dir meine Verfehlungen zu bekennen. Was ich getan hatte, gestand ich dir; ich verschwieg dir meine Schuld nicht länger. Und du – du hast mir alles vergeben!“</a:t>
            </a:r>
            <a:endParaRPr lang="de-CH" sz="4000" dirty="0">
              <a:ln>
                <a:solidFill>
                  <a:srgbClr val="000000"/>
                </a:solidFill>
              </a:ln>
              <a:solidFill>
                <a:srgbClr val="FFFFFF"/>
              </a:solidFill>
              <a:latin typeface="+mj-lt"/>
            </a:endParaRPr>
          </a:p>
        </p:txBody>
      </p:sp>
      <p:sp>
        <p:nvSpPr>
          <p:cNvPr id="676867" name="Rectangle 3"/>
          <p:cNvSpPr>
            <a:spLocks noChangeArrowheads="1"/>
          </p:cNvSpPr>
          <p:nvPr/>
        </p:nvSpPr>
        <p:spPr bwMode="auto">
          <a:xfrm>
            <a:off x="2500298" y="4357694"/>
            <a:ext cx="6337300"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spcBef>
                <a:spcPct val="50000"/>
              </a:spcBef>
            </a:pPr>
            <a:r>
              <a:rPr lang="de-CH" sz="2400" dirty="0" smtClean="0">
                <a:ln>
                  <a:solidFill>
                    <a:srgbClr val="000000"/>
                  </a:solidFill>
                </a:ln>
                <a:solidFill>
                  <a:srgbClr val="FFFFFF"/>
                </a:solidFill>
                <a:latin typeface="Arial Rounded MT Bold" pitchFamily="34" charset="0"/>
              </a:rPr>
              <a:t>Psalm 32,5</a:t>
            </a:r>
            <a:endParaRPr lang="de-CH" sz="2400" dirty="0">
              <a:ln>
                <a:solidFill>
                  <a:srgbClr val="000000"/>
                </a:solidFill>
              </a:ln>
              <a:solidFill>
                <a:srgbClr val="FFFFFF"/>
              </a:solidFill>
              <a:latin typeface="Arial Rounded MT Bold" pitchFamily="34" charset="0"/>
            </a:endParaRPr>
          </a:p>
        </p:txBody>
      </p:sp>
      <p:sp>
        <p:nvSpPr>
          <p:cNvPr id="5" name="Rectangle 4"/>
          <p:cNvSpPr txBox="1">
            <a:spLocks noChangeArrowheads="1"/>
          </p:cNvSpPr>
          <p:nvPr/>
        </p:nvSpPr>
        <p:spPr bwMode="auto">
          <a:xfrm>
            <a:off x="142844" y="6426223"/>
            <a:ext cx="3463918" cy="360363"/>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CH" sz="1200" b="0" i="0" u="none" strike="noStrike" kern="0" cap="none" spc="0" normalizeH="0" baseline="0" noProof="0" dirty="0" smtClean="0">
                <a:ln>
                  <a:noFill/>
                </a:ln>
                <a:solidFill>
                  <a:schemeClr val="bg1"/>
                </a:solidFill>
                <a:effectLst/>
                <a:uLnTx/>
                <a:uFillTx/>
                <a:latin typeface="Arial Rounded MT Bold" pitchFamily="34" charset="0"/>
                <a:ea typeface="+mn-ea"/>
                <a:cs typeface="+mn-cs"/>
              </a:rPr>
              <a:t>Versöhnung mit meiner Vergangenheit</a:t>
            </a:r>
          </a:p>
        </p:txBody>
      </p:sp>
    </p:spTree>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t="-26000" b="-26000"/>
          </a:stretch>
        </a:blipFill>
        <a:effectLst/>
      </p:bgPr>
    </p:bg>
    <p:spTree>
      <p:nvGrpSpPr>
        <p:cNvPr id="1" name=""/>
        <p:cNvGrpSpPr/>
        <p:nvPr/>
      </p:nvGrpSpPr>
      <p:grpSpPr>
        <a:xfrm>
          <a:off x="0" y="0"/>
          <a:ext cx="0" cy="0"/>
          <a:chOff x="0" y="0"/>
          <a:chExt cx="0" cy="0"/>
        </a:xfrm>
      </p:grpSpPr>
      <p:sp>
        <p:nvSpPr>
          <p:cNvPr id="676866" name="Rectangle 2"/>
          <p:cNvSpPr>
            <a:spLocks noChangeArrowheads="1"/>
          </p:cNvSpPr>
          <p:nvPr/>
        </p:nvSpPr>
        <p:spPr bwMode="auto">
          <a:xfrm>
            <a:off x="71406" y="17199"/>
            <a:ext cx="8678893" cy="2554545"/>
          </a:xfrm>
          <a:prstGeom prst="rect">
            <a:avLst/>
          </a:prstGeo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spcBef>
                <a:spcPct val="50000"/>
              </a:spcBef>
            </a:pPr>
            <a:r>
              <a:rPr lang="de-CH" sz="3200" dirty="0" smtClean="0">
                <a:ln>
                  <a:solidFill>
                    <a:srgbClr val="000000"/>
                  </a:solidFill>
                </a:ln>
                <a:solidFill>
                  <a:srgbClr val="FFFFFF"/>
                </a:solidFill>
                <a:latin typeface="+mj-lt"/>
              </a:rPr>
              <a:t>„Kehrt um und jeder von euch lasse sich auf den Namen von Jesus Christus taufen! Dann wird Gott euch eure Sünden vergeben, und ihr werdet seine Gabe, den Heiligen Geist, bekommen.“</a:t>
            </a:r>
            <a:endParaRPr lang="de-CH" sz="3200" dirty="0">
              <a:ln>
                <a:solidFill>
                  <a:srgbClr val="000000"/>
                </a:solidFill>
              </a:ln>
              <a:solidFill>
                <a:srgbClr val="FFFFFF"/>
              </a:solidFill>
              <a:latin typeface="+mj-lt"/>
            </a:endParaRPr>
          </a:p>
        </p:txBody>
      </p:sp>
      <p:sp>
        <p:nvSpPr>
          <p:cNvPr id="676867" name="Rectangle 3"/>
          <p:cNvSpPr>
            <a:spLocks noChangeArrowheads="1"/>
          </p:cNvSpPr>
          <p:nvPr/>
        </p:nvSpPr>
        <p:spPr bwMode="auto">
          <a:xfrm>
            <a:off x="2663856" y="3967467"/>
            <a:ext cx="6337300"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spcBef>
                <a:spcPct val="50000"/>
              </a:spcBef>
            </a:pPr>
            <a:r>
              <a:rPr lang="de-CH" sz="2400" dirty="0" smtClean="0">
                <a:ln>
                  <a:solidFill>
                    <a:srgbClr val="000000"/>
                  </a:solidFill>
                </a:ln>
                <a:solidFill>
                  <a:srgbClr val="FFFFFF"/>
                </a:solidFill>
                <a:latin typeface="Arial Rounded MT Bold" pitchFamily="34" charset="0"/>
              </a:rPr>
              <a:t>Apostelgeschichte 2,38</a:t>
            </a:r>
            <a:endParaRPr lang="de-CH" sz="2400" dirty="0">
              <a:ln>
                <a:solidFill>
                  <a:srgbClr val="000000"/>
                </a:solidFill>
              </a:ln>
              <a:solidFill>
                <a:srgbClr val="FFFFFF"/>
              </a:solidFill>
              <a:latin typeface="Arial Rounded MT Bold" pitchFamily="34" charset="0"/>
            </a:endParaRPr>
          </a:p>
        </p:txBody>
      </p:sp>
      <p:sp>
        <p:nvSpPr>
          <p:cNvPr id="5" name="Rectangle 4"/>
          <p:cNvSpPr txBox="1">
            <a:spLocks noChangeArrowheads="1"/>
          </p:cNvSpPr>
          <p:nvPr/>
        </p:nvSpPr>
        <p:spPr bwMode="auto">
          <a:xfrm>
            <a:off x="142844" y="6426223"/>
            <a:ext cx="3463918" cy="360363"/>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CH" sz="1200" b="0" i="0" u="none" strike="noStrike" kern="0" cap="none" spc="0" normalizeH="0" baseline="0" noProof="0" dirty="0" smtClean="0">
                <a:ln>
                  <a:noFill/>
                </a:ln>
                <a:solidFill>
                  <a:schemeClr val="bg1"/>
                </a:solidFill>
                <a:effectLst/>
                <a:uLnTx/>
                <a:uFillTx/>
                <a:latin typeface="Arial Rounded MT Bold" pitchFamily="34" charset="0"/>
                <a:ea typeface="+mn-ea"/>
                <a:cs typeface="+mn-cs"/>
              </a:rPr>
              <a:t>Versöhnung mit meiner Vergangenheit</a:t>
            </a:r>
          </a:p>
        </p:txBody>
      </p:sp>
    </p:spTree>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t="-8000" b="-8000"/>
          </a:stretch>
        </a:blipFill>
        <a:effectLst/>
      </p:bgPr>
    </p:bg>
    <p:spTree>
      <p:nvGrpSpPr>
        <p:cNvPr id="1" name=""/>
        <p:cNvGrpSpPr/>
        <p:nvPr/>
      </p:nvGrpSpPr>
      <p:grpSpPr>
        <a:xfrm>
          <a:off x="0" y="0"/>
          <a:ext cx="0" cy="0"/>
          <a:chOff x="0" y="0"/>
          <a:chExt cx="0" cy="0"/>
        </a:xfrm>
      </p:grpSpPr>
      <p:sp>
        <p:nvSpPr>
          <p:cNvPr id="799749" name="Rectangle 5"/>
          <p:cNvSpPr>
            <a:spLocks noGrp="1" noChangeArrowheads="1"/>
          </p:cNvSpPr>
          <p:nvPr>
            <p:ph type="ctrTitle"/>
          </p:nvPr>
        </p:nvSpPr>
        <p:spPr>
          <a:xfrm>
            <a:off x="323850" y="188913"/>
            <a:ext cx="8640763" cy="1865126"/>
          </a:xfrm>
          <a:noFill/>
          <a:ln/>
        </p:spPr>
        <p:txBody>
          <a:bodyPr anchor="t">
            <a:spAutoFit/>
          </a:bodyPr>
          <a:lstStyle/>
          <a:p>
            <a:pPr marL="1117600" indent="-1117600" algn="l"/>
            <a:r>
              <a:rPr lang="de-DE" sz="7200" dirty="0">
                <a:ln>
                  <a:solidFill>
                    <a:schemeClr val="accent3">
                      <a:lumMod val="10000"/>
                    </a:schemeClr>
                  </a:solidFill>
                </a:ln>
                <a:solidFill>
                  <a:schemeClr val="bg1"/>
                </a:solidFill>
              </a:rPr>
              <a:t>II. </a:t>
            </a:r>
            <a:r>
              <a:rPr lang="de-DE" sz="7200" dirty="0" smtClean="0">
                <a:ln>
                  <a:solidFill>
                    <a:schemeClr val="accent3">
                      <a:lumMod val="10000"/>
                    </a:schemeClr>
                  </a:solidFill>
                </a:ln>
                <a:solidFill>
                  <a:schemeClr val="bg1"/>
                </a:solidFill>
              </a:rPr>
              <a:t>Nein – ich muss abgeben</a:t>
            </a:r>
            <a:endParaRPr lang="de-CH" sz="7200" dirty="0">
              <a:ln>
                <a:solidFill>
                  <a:schemeClr val="accent3">
                    <a:lumMod val="10000"/>
                  </a:schemeClr>
                </a:solidFill>
              </a:ln>
              <a:solidFill>
                <a:schemeClr val="bg1"/>
              </a:solidFill>
            </a:endParaRPr>
          </a:p>
        </p:txBody>
      </p:sp>
      <p:sp>
        <p:nvSpPr>
          <p:cNvPr id="4" name="Rectangle 4"/>
          <p:cNvSpPr txBox="1">
            <a:spLocks noChangeArrowheads="1"/>
          </p:cNvSpPr>
          <p:nvPr/>
        </p:nvSpPr>
        <p:spPr bwMode="auto">
          <a:xfrm>
            <a:off x="5500694" y="6357958"/>
            <a:ext cx="3463918" cy="360363"/>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CH" sz="1200" b="0" i="0" u="none" strike="noStrike" kern="0" cap="none" spc="0" normalizeH="0" baseline="0" noProof="0" dirty="0" smtClean="0">
                <a:ln>
                  <a:noFill/>
                </a:ln>
                <a:solidFill>
                  <a:schemeClr val="bg1"/>
                </a:solidFill>
                <a:effectLst/>
                <a:uLnTx/>
                <a:uFillTx/>
                <a:latin typeface="Arial Rounded MT Bold" pitchFamily="34" charset="0"/>
                <a:ea typeface="+mn-ea"/>
                <a:cs typeface="+mn-cs"/>
              </a:rPr>
              <a:t>Versöhnung mit meiner Vergangenheit</a:t>
            </a:r>
          </a:p>
        </p:txBody>
      </p:sp>
    </p:spTree>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676866" name="Rectangle 2"/>
          <p:cNvSpPr>
            <a:spLocks noChangeArrowheads="1"/>
          </p:cNvSpPr>
          <p:nvPr/>
        </p:nvSpPr>
        <p:spPr bwMode="auto">
          <a:xfrm>
            <a:off x="71406" y="71414"/>
            <a:ext cx="8929750" cy="3785652"/>
          </a:xfrm>
          <a:prstGeom prst="rect">
            <a:avLst/>
          </a:prstGeo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spcBef>
                <a:spcPct val="50000"/>
              </a:spcBef>
            </a:pPr>
            <a:r>
              <a:rPr lang="de-CH" sz="4000" dirty="0" smtClean="0">
                <a:ln>
                  <a:solidFill>
                    <a:srgbClr val="000000"/>
                  </a:solidFill>
                </a:ln>
                <a:solidFill>
                  <a:srgbClr val="FFFFFF"/>
                </a:solidFill>
                <a:latin typeface="+mj-lt"/>
              </a:rPr>
              <a:t>„Rächt euch nicht selbst, liebe Freunde, sondern überlasst die Rache dem Zorn Gottes. Denn es heisst in der Schrift: »Das Unrecht zu rächen ist meine Sache, sagt der Herr; ich werde Vergeltung üben.«“</a:t>
            </a:r>
            <a:endParaRPr lang="de-CH" sz="4000" dirty="0">
              <a:ln>
                <a:solidFill>
                  <a:srgbClr val="000000"/>
                </a:solidFill>
              </a:ln>
              <a:solidFill>
                <a:srgbClr val="FFFFFF"/>
              </a:solidFill>
              <a:latin typeface="+mj-lt"/>
            </a:endParaRPr>
          </a:p>
        </p:txBody>
      </p:sp>
      <p:sp>
        <p:nvSpPr>
          <p:cNvPr id="676867" name="Rectangle 3"/>
          <p:cNvSpPr>
            <a:spLocks noChangeArrowheads="1"/>
          </p:cNvSpPr>
          <p:nvPr/>
        </p:nvSpPr>
        <p:spPr bwMode="auto">
          <a:xfrm>
            <a:off x="2500298" y="4357694"/>
            <a:ext cx="6337300"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spcBef>
                <a:spcPct val="50000"/>
              </a:spcBef>
            </a:pPr>
            <a:r>
              <a:rPr lang="de-CH" sz="2400" dirty="0" smtClean="0">
                <a:ln>
                  <a:solidFill>
                    <a:srgbClr val="000000"/>
                  </a:solidFill>
                </a:ln>
                <a:solidFill>
                  <a:srgbClr val="FFFFFF"/>
                </a:solidFill>
                <a:latin typeface="Arial Rounded MT Bold" pitchFamily="34" charset="0"/>
              </a:rPr>
              <a:t>Römer-Brief 12,19</a:t>
            </a:r>
            <a:endParaRPr lang="de-CH" sz="2400" dirty="0">
              <a:ln>
                <a:solidFill>
                  <a:srgbClr val="000000"/>
                </a:solidFill>
              </a:ln>
              <a:solidFill>
                <a:srgbClr val="FFFFFF"/>
              </a:solidFill>
              <a:latin typeface="Arial Rounded MT Bold" pitchFamily="34" charset="0"/>
            </a:endParaRPr>
          </a:p>
        </p:txBody>
      </p:sp>
      <p:sp>
        <p:nvSpPr>
          <p:cNvPr id="5" name="Rectangle 4"/>
          <p:cNvSpPr txBox="1">
            <a:spLocks noChangeArrowheads="1"/>
          </p:cNvSpPr>
          <p:nvPr/>
        </p:nvSpPr>
        <p:spPr bwMode="auto">
          <a:xfrm>
            <a:off x="5357818" y="6286520"/>
            <a:ext cx="3463918" cy="360363"/>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de-CH" sz="1200" b="0" i="0" u="none" strike="noStrike" kern="0" cap="none" spc="0" normalizeH="0" baseline="0" noProof="0" dirty="0" smtClean="0">
                <a:ln>
                  <a:noFill/>
                </a:ln>
                <a:solidFill>
                  <a:schemeClr val="bg1"/>
                </a:solidFill>
                <a:effectLst/>
                <a:uLnTx/>
                <a:uFillTx/>
                <a:latin typeface="Arial Rounded MT Bold" pitchFamily="34" charset="0"/>
                <a:ea typeface="+mn-ea"/>
                <a:cs typeface="+mn-cs"/>
              </a:rPr>
              <a:t>Versöhnung mit meiner Vergangenheit</a:t>
            </a:r>
          </a:p>
        </p:txBody>
      </p:sp>
    </p:spTree>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676866" name="Rectangle 2"/>
          <p:cNvSpPr>
            <a:spLocks noChangeArrowheads="1"/>
          </p:cNvSpPr>
          <p:nvPr/>
        </p:nvSpPr>
        <p:spPr bwMode="auto">
          <a:xfrm>
            <a:off x="2143108" y="61248"/>
            <a:ext cx="6858016" cy="4031873"/>
          </a:xfrm>
          <a:prstGeom prst="rect">
            <a:avLst/>
          </a:prstGeo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spcBef>
                <a:spcPct val="50000"/>
              </a:spcBef>
            </a:pPr>
            <a:r>
              <a:rPr lang="de-CH" sz="3200" dirty="0" smtClean="0">
                <a:ln>
                  <a:solidFill>
                    <a:srgbClr val="000000"/>
                  </a:solidFill>
                </a:ln>
                <a:solidFill>
                  <a:srgbClr val="FFFFFF"/>
                </a:solidFill>
                <a:latin typeface="+mj-lt"/>
              </a:rPr>
              <a:t>„Du, Herr, kennst ihre Pläne; sie haben es darauf abgesehen, mich zu töten. Dieses Verbrechen verzeih ihnen nicht; diese Schuld vergiss ihnen nie! Lass sie vor dir zusammenbrechen! Wenn du kommst, um Gericht zu halten, dann rechne mit ihnen ab!“</a:t>
            </a:r>
            <a:endParaRPr lang="de-CH" sz="3200" dirty="0">
              <a:ln>
                <a:solidFill>
                  <a:srgbClr val="000000"/>
                </a:solidFill>
              </a:ln>
              <a:solidFill>
                <a:srgbClr val="FFFFFF"/>
              </a:solidFill>
              <a:latin typeface="+mj-lt"/>
            </a:endParaRPr>
          </a:p>
        </p:txBody>
      </p:sp>
      <p:sp>
        <p:nvSpPr>
          <p:cNvPr id="676867" name="Rectangle 3"/>
          <p:cNvSpPr>
            <a:spLocks noChangeArrowheads="1"/>
          </p:cNvSpPr>
          <p:nvPr/>
        </p:nvSpPr>
        <p:spPr bwMode="auto">
          <a:xfrm>
            <a:off x="2428860" y="4857760"/>
            <a:ext cx="6337300"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spcBef>
                <a:spcPct val="50000"/>
              </a:spcBef>
            </a:pPr>
            <a:r>
              <a:rPr lang="de-CH" sz="2400" dirty="0" smtClean="0">
                <a:ln>
                  <a:solidFill>
                    <a:srgbClr val="000000"/>
                  </a:solidFill>
                </a:ln>
                <a:solidFill>
                  <a:srgbClr val="FFFFFF"/>
                </a:solidFill>
                <a:latin typeface="Arial Rounded MT Bold" pitchFamily="34" charset="0"/>
              </a:rPr>
              <a:t>Jeremia 18,23</a:t>
            </a:r>
            <a:endParaRPr lang="de-CH" sz="2400" dirty="0">
              <a:ln>
                <a:solidFill>
                  <a:srgbClr val="000000"/>
                </a:solidFill>
              </a:ln>
              <a:solidFill>
                <a:srgbClr val="FFFFFF"/>
              </a:solidFill>
              <a:latin typeface="Arial Rounded MT Bold" pitchFamily="34" charset="0"/>
            </a:endParaRPr>
          </a:p>
        </p:txBody>
      </p:sp>
      <p:sp>
        <p:nvSpPr>
          <p:cNvPr id="5" name="Rectangle 4"/>
          <p:cNvSpPr txBox="1">
            <a:spLocks noChangeArrowheads="1"/>
          </p:cNvSpPr>
          <p:nvPr/>
        </p:nvSpPr>
        <p:spPr bwMode="auto">
          <a:xfrm>
            <a:off x="142844" y="6426223"/>
            <a:ext cx="3463918" cy="360363"/>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CH" sz="1200" b="0" i="0" u="none" strike="noStrike" kern="0" cap="none" spc="0" normalizeH="0" baseline="0" noProof="0" dirty="0" smtClean="0">
                <a:ln>
                  <a:noFill/>
                </a:ln>
                <a:solidFill>
                  <a:schemeClr val="bg1"/>
                </a:solidFill>
                <a:effectLst/>
                <a:uLnTx/>
                <a:uFillTx/>
                <a:latin typeface="Arial Rounded MT Bold" pitchFamily="34" charset="0"/>
                <a:ea typeface="+mn-ea"/>
                <a:cs typeface="+mn-cs"/>
              </a:rPr>
              <a:t>Versöhnung mit meiner Vergangenheit</a:t>
            </a:r>
          </a:p>
        </p:txBody>
      </p:sp>
    </p:spTree>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676866" name="Rectangle 2"/>
          <p:cNvSpPr>
            <a:spLocks noChangeArrowheads="1"/>
          </p:cNvSpPr>
          <p:nvPr/>
        </p:nvSpPr>
        <p:spPr bwMode="auto">
          <a:xfrm>
            <a:off x="71406" y="71414"/>
            <a:ext cx="8929750" cy="3785652"/>
          </a:xfrm>
          <a:prstGeom prst="rect">
            <a:avLst/>
          </a:prstGeo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spcBef>
                <a:spcPct val="50000"/>
              </a:spcBef>
            </a:pPr>
            <a:r>
              <a:rPr lang="de-CH" sz="4000" dirty="0" smtClean="0">
                <a:ln>
                  <a:solidFill>
                    <a:srgbClr val="000000"/>
                  </a:solidFill>
                </a:ln>
                <a:solidFill>
                  <a:srgbClr val="FFFFFF"/>
                </a:solidFill>
                <a:latin typeface="+mj-lt"/>
              </a:rPr>
              <a:t>„Rächt euch nicht selbst, liebe Freunde, sondern überlasst die Rache dem Zorn Gottes. Denn es heisst in der Schrift: »Das Unrecht zu rächen ist meine Sache, sagt der Herr; ich werde Vergeltung üben.«“</a:t>
            </a:r>
            <a:endParaRPr lang="de-CH" sz="4000" dirty="0">
              <a:ln>
                <a:solidFill>
                  <a:srgbClr val="000000"/>
                </a:solidFill>
              </a:ln>
              <a:solidFill>
                <a:srgbClr val="FFFFFF"/>
              </a:solidFill>
              <a:latin typeface="+mj-lt"/>
            </a:endParaRPr>
          </a:p>
        </p:txBody>
      </p:sp>
      <p:sp>
        <p:nvSpPr>
          <p:cNvPr id="676867" name="Rectangle 3"/>
          <p:cNvSpPr>
            <a:spLocks noChangeArrowheads="1"/>
          </p:cNvSpPr>
          <p:nvPr/>
        </p:nvSpPr>
        <p:spPr bwMode="auto">
          <a:xfrm>
            <a:off x="2449542" y="4467533"/>
            <a:ext cx="6337300"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spcBef>
                <a:spcPct val="50000"/>
              </a:spcBef>
            </a:pPr>
            <a:r>
              <a:rPr lang="de-CH" sz="2400" dirty="0" smtClean="0">
                <a:ln>
                  <a:solidFill>
                    <a:srgbClr val="000000"/>
                  </a:solidFill>
                </a:ln>
                <a:solidFill>
                  <a:srgbClr val="FFFFFF"/>
                </a:solidFill>
                <a:latin typeface="Arial Rounded MT Bold" pitchFamily="34" charset="0"/>
              </a:rPr>
              <a:t>Römer-Brief 12,19</a:t>
            </a:r>
            <a:endParaRPr lang="de-CH" sz="2400" dirty="0">
              <a:ln>
                <a:solidFill>
                  <a:srgbClr val="000000"/>
                </a:solidFill>
              </a:ln>
              <a:solidFill>
                <a:srgbClr val="FFFFFF"/>
              </a:solidFill>
              <a:latin typeface="Arial Rounded MT Bold" pitchFamily="34" charset="0"/>
            </a:endParaRPr>
          </a:p>
        </p:txBody>
      </p:sp>
      <p:sp>
        <p:nvSpPr>
          <p:cNvPr id="5" name="Rectangle 4"/>
          <p:cNvSpPr txBox="1">
            <a:spLocks noChangeArrowheads="1"/>
          </p:cNvSpPr>
          <p:nvPr/>
        </p:nvSpPr>
        <p:spPr bwMode="auto">
          <a:xfrm>
            <a:off x="5429256" y="6286520"/>
            <a:ext cx="3463918" cy="360363"/>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de-CH" sz="1200" b="0" i="0" u="none" strike="noStrike" kern="0" cap="none" spc="0" normalizeH="0" baseline="0" noProof="0" dirty="0" smtClean="0">
                <a:ln>
                  <a:noFill/>
                </a:ln>
                <a:solidFill>
                  <a:schemeClr val="bg1"/>
                </a:solidFill>
                <a:effectLst/>
                <a:uLnTx/>
                <a:uFillTx/>
                <a:latin typeface="Arial Rounded MT Bold" pitchFamily="34" charset="0"/>
                <a:ea typeface="+mn-ea"/>
                <a:cs typeface="+mn-cs"/>
              </a:rPr>
              <a:t>Versöhnung mit meiner Vergangenheit</a:t>
            </a:r>
          </a:p>
        </p:txBody>
      </p:sp>
    </p:spTree>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676866" name="Rectangle 2"/>
          <p:cNvSpPr>
            <a:spLocks noChangeArrowheads="1"/>
          </p:cNvSpPr>
          <p:nvPr/>
        </p:nvSpPr>
        <p:spPr bwMode="auto">
          <a:xfrm>
            <a:off x="71406" y="71414"/>
            <a:ext cx="8929750" cy="3170099"/>
          </a:xfrm>
          <a:prstGeom prst="rect">
            <a:avLst/>
          </a:prstGeo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spcBef>
                <a:spcPct val="50000"/>
              </a:spcBef>
            </a:pPr>
            <a:r>
              <a:rPr lang="de-CH" sz="4000" dirty="0" smtClean="0">
                <a:ln>
                  <a:solidFill>
                    <a:srgbClr val="000000"/>
                  </a:solidFill>
                </a:ln>
                <a:solidFill>
                  <a:srgbClr val="FFFFFF"/>
                </a:solidFill>
                <a:latin typeface="+mj-lt"/>
              </a:rPr>
              <a:t>„Wenn dein Feind hungrig ist, gib ihm zu essen, und wenn er Durst hat, gib ihm zu trinken. Ein solches Verhalten wird ihn zutiefst beschämen.“</a:t>
            </a:r>
            <a:endParaRPr lang="de-CH" sz="4000" dirty="0">
              <a:ln>
                <a:solidFill>
                  <a:srgbClr val="000000"/>
                </a:solidFill>
              </a:ln>
              <a:solidFill>
                <a:srgbClr val="FFFFFF"/>
              </a:solidFill>
              <a:latin typeface="+mj-lt"/>
            </a:endParaRPr>
          </a:p>
        </p:txBody>
      </p:sp>
      <p:sp>
        <p:nvSpPr>
          <p:cNvPr id="676867" name="Rectangle 3"/>
          <p:cNvSpPr>
            <a:spLocks noChangeArrowheads="1"/>
          </p:cNvSpPr>
          <p:nvPr/>
        </p:nvSpPr>
        <p:spPr bwMode="auto">
          <a:xfrm>
            <a:off x="2357422" y="3143248"/>
            <a:ext cx="6337300"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spcBef>
                <a:spcPct val="50000"/>
              </a:spcBef>
            </a:pPr>
            <a:r>
              <a:rPr lang="de-CH" sz="2400" dirty="0" smtClean="0">
                <a:ln>
                  <a:solidFill>
                    <a:srgbClr val="000000"/>
                  </a:solidFill>
                </a:ln>
                <a:solidFill>
                  <a:srgbClr val="FFFFFF"/>
                </a:solidFill>
                <a:latin typeface="Arial Rounded MT Bold" pitchFamily="34" charset="0"/>
              </a:rPr>
              <a:t>Römer-Brief 12,20</a:t>
            </a:r>
            <a:endParaRPr lang="de-CH" sz="2400" dirty="0">
              <a:ln>
                <a:solidFill>
                  <a:srgbClr val="000000"/>
                </a:solidFill>
              </a:ln>
              <a:solidFill>
                <a:srgbClr val="FFFFFF"/>
              </a:solidFill>
              <a:latin typeface="Arial Rounded MT Bold" pitchFamily="34" charset="0"/>
            </a:endParaRPr>
          </a:p>
        </p:txBody>
      </p:sp>
      <p:sp>
        <p:nvSpPr>
          <p:cNvPr id="5" name="Rectangle 4"/>
          <p:cNvSpPr txBox="1">
            <a:spLocks noChangeArrowheads="1"/>
          </p:cNvSpPr>
          <p:nvPr/>
        </p:nvSpPr>
        <p:spPr bwMode="auto">
          <a:xfrm>
            <a:off x="5429256" y="6215082"/>
            <a:ext cx="3463918" cy="360363"/>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de-CH" sz="1200" b="0" i="0" u="none" strike="noStrike" kern="0" cap="none" spc="0" normalizeH="0" baseline="0" noProof="0" dirty="0" smtClean="0">
                <a:ln>
                  <a:noFill/>
                </a:ln>
                <a:solidFill>
                  <a:schemeClr val="bg1"/>
                </a:solidFill>
                <a:effectLst/>
                <a:uLnTx/>
                <a:uFillTx/>
                <a:latin typeface="Arial Rounded MT Bold" pitchFamily="34" charset="0"/>
                <a:ea typeface="+mn-ea"/>
                <a:cs typeface="+mn-cs"/>
              </a:rPr>
              <a:t>Versöhnung mit meiner Vergangenheit</a:t>
            </a:r>
          </a:p>
        </p:txBody>
      </p:sp>
    </p:spTree>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676866" name="Rectangle 2"/>
          <p:cNvSpPr>
            <a:spLocks noChangeArrowheads="1"/>
          </p:cNvSpPr>
          <p:nvPr/>
        </p:nvSpPr>
        <p:spPr bwMode="auto">
          <a:xfrm>
            <a:off x="71406" y="71414"/>
            <a:ext cx="8215370" cy="1938992"/>
          </a:xfrm>
          <a:prstGeom prst="rect">
            <a:avLst/>
          </a:prstGeo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spcBef>
                <a:spcPct val="50000"/>
              </a:spcBef>
            </a:pPr>
            <a:r>
              <a:rPr lang="de-CH" sz="4000" dirty="0" smtClean="0">
                <a:ln>
                  <a:solidFill>
                    <a:srgbClr val="000000"/>
                  </a:solidFill>
                </a:ln>
                <a:solidFill>
                  <a:srgbClr val="FFFFFF"/>
                </a:solidFill>
                <a:latin typeface="+mj-lt"/>
              </a:rPr>
              <a:t>„Lass dich nicht vom Bösen besiegen, sondern besiege Böses mit Gutem.“</a:t>
            </a:r>
            <a:endParaRPr lang="de-CH" sz="4000" dirty="0">
              <a:ln>
                <a:solidFill>
                  <a:srgbClr val="000000"/>
                </a:solidFill>
              </a:ln>
              <a:solidFill>
                <a:srgbClr val="FFFFFF"/>
              </a:solidFill>
              <a:latin typeface="+mj-lt"/>
            </a:endParaRPr>
          </a:p>
        </p:txBody>
      </p:sp>
      <p:sp>
        <p:nvSpPr>
          <p:cNvPr id="676867" name="Rectangle 3"/>
          <p:cNvSpPr>
            <a:spLocks noChangeArrowheads="1"/>
          </p:cNvSpPr>
          <p:nvPr/>
        </p:nvSpPr>
        <p:spPr bwMode="auto">
          <a:xfrm>
            <a:off x="2357422" y="2214554"/>
            <a:ext cx="6337300"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spcBef>
                <a:spcPct val="50000"/>
              </a:spcBef>
            </a:pPr>
            <a:r>
              <a:rPr lang="de-CH" sz="2400" dirty="0" smtClean="0">
                <a:ln>
                  <a:solidFill>
                    <a:srgbClr val="000000"/>
                  </a:solidFill>
                </a:ln>
                <a:solidFill>
                  <a:srgbClr val="FFFFFF"/>
                </a:solidFill>
                <a:latin typeface="Arial Rounded MT Bold" pitchFamily="34" charset="0"/>
              </a:rPr>
              <a:t>Römer-Brief 12,21</a:t>
            </a:r>
            <a:endParaRPr lang="de-CH" sz="2400" dirty="0">
              <a:ln>
                <a:solidFill>
                  <a:srgbClr val="000000"/>
                </a:solidFill>
              </a:ln>
              <a:solidFill>
                <a:srgbClr val="FFFFFF"/>
              </a:solidFill>
              <a:latin typeface="Arial Rounded MT Bold" pitchFamily="34" charset="0"/>
            </a:endParaRPr>
          </a:p>
        </p:txBody>
      </p:sp>
      <p:sp>
        <p:nvSpPr>
          <p:cNvPr id="5" name="Rectangle 4"/>
          <p:cNvSpPr txBox="1">
            <a:spLocks noChangeArrowheads="1"/>
          </p:cNvSpPr>
          <p:nvPr/>
        </p:nvSpPr>
        <p:spPr bwMode="auto">
          <a:xfrm>
            <a:off x="5608676" y="6426223"/>
            <a:ext cx="3463918" cy="360363"/>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de-CH" sz="1200" b="0" i="0" u="none" strike="noStrike" kern="0" cap="none" spc="0" normalizeH="0" baseline="0" noProof="0" dirty="0" smtClean="0">
                <a:ln>
                  <a:noFill/>
                </a:ln>
                <a:solidFill>
                  <a:schemeClr val="bg1"/>
                </a:solidFill>
                <a:effectLst/>
                <a:uLnTx/>
                <a:uFillTx/>
                <a:latin typeface="Arial Rounded MT Bold" pitchFamily="34" charset="0"/>
                <a:ea typeface="+mn-ea"/>
                <a:cs typeface="+mn-cs"/>
              </a:rPr>
              <a:t>Versöhnung mit meiner Vergangenheit</a:t>
            </a:r>
          </a:p>
        </p:txBody>
      </p:sp>
    </p:spTree>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676866" name="Rectangle 2"/>
          <p:cNvSpPr>
            <a:spLocks noChangeArrowheads="1"/>
          </p:cNvSpPr>
          <p:nvPr/>
        </p:nvSpPr>
        <p:spPr bwMode="auto">
          <a:xfrm>
            <a:off x="71406" y="61248"/>
            <a:ext cx="8750331" cy="1754326"/>
          </a:xfrm>
          <a:prstGeom prst="rect">
            <a:avLst/>
          </a:prstGeo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spcBef>
                <a:spcPct val="50000"/>
              </a:spcBef>
            </a:pPr>
            <a:r>
              <a:rPr lang="de-CH" sz="3600" dirty="0" smtClean="0">
                <a:ln>
                  <a:solidFill>
                    <a:srgbClr val="000000"/>
                  </a:solidFill>
                </a:ln>
                <a:solidFill>
                  <a:srgbClr val="FFFFFF"/>
                </a:solidFill>
                <a:latin typeface="+mj-lt"/>
              </a:rPr>
              <a:t>„Alexander, der Schmied, hat mir viel Böses zugefügt. Der Herr wird so an ihm handeln, wie er es verdient hat.“</a:t>
            </a:r>
            <a:endParaRPr lang="de-CH" sz="3600" dirty="0">
              <a:ln>
                <a:solidFill>
                  <a:srgbClr val="000000"/>
                </a:solidFill>
              </a:ln>
              <a:solidFill>
                <a:srgbClr val="FFFFFF"/>
              </a:solidFill>
              <a:latin typeface="+mj-lt"/>
            </a:endParaRPr>
          </a:p>
        </p:txBody>
      </p:sp>
      <p:sp>
        <p:nvSpPr>
          <p:cNvPr id="676867" name="Rectangle 3"/>
          <p:cNvSpPr>
            <a:spLocks noChangeArrowheads="1"/>
          </p:cNvSpPr>
          <p:nvPr/>
        </p:nvSpPr>
        <p:spPr bwMode="auto">
          <a:xfrm>
            <a:off x="2428860" y="2143116"/>
            <a:ext cx="6337300"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spcBef>
                <a:spcPct val="50000"/>
              </a:spcBef>
            </a:pPr>
            <a:r>
              <a:rPr lang="de-CH" sz="2400" dirty="0" smtClean="0">
                <a:ln>
                  <a:solidFill>
                    <a:srgbClr val="000000"/>
                  </a:solidFill>
                </a:ln>
                <a:solidFill>
                  <a:srgbClr val="FFFFFF"/>
                </a:solidFill>
                <a:latin typeface="Arial Rounded MT Bold" pitchFamily="34" charset="0"/>
              </a:rPr>
              <a:t>2.Timotheus 4,14</a:t>
            </a:r>
            <a:endParaRPr lang="de-CH" sz="2400" dirty="0">
              <a:ln>
                <a:solidFill>
                  <a:srgbClr val="000000"/>
                </a:solidFill>
              </a:ln>
              <a:solidFill>
                <a:srgbClr val="FFFFFF"/>
              </a:solidFill>
              <a:latin typeface="Arial Rounded MT Bold" pitchFamily="34" charset="0"/>
            </a:endParaRPr>
          </a:p>
        </p:txBody>
      </p:sp>
      <p:sp>
        <p:nvSpPr>
          <p:cNvPr id="5" name="Rectangle 4"/>
          <p:cNvSpPr txBox="1">
            <a:spLocks noChangeArrowheads="1"/>
          </p:cNvSpPr>
          <p:nvPr/>
        </p:nvSpPr>
        <p:spPr bwMode="auto">
          <a:xfrm>
            <a:off x="142844" y="6426223"/>
            <a:ext cx="3463918" cy="360363"/>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CH" sz="1200" b="0" i="0" u="none" strike="noStrike" kern="0" cap="none" spc="0" normalizeH="0" baseline="0" noProof="0" dirty="0" smtClean="0">
                <a:ln>
                  <a:noFill/>
                </a:ln>
                <a:solidFill>
                  <a:schemeClr val="bg1"/>
                </a:solidFill>
                <a:effectLst/>
                <a:uLnTx/>
                <a:uFillTx/>
                <a:latin typeface="Arial Rounded MT Bold" pitchFamily="34" charset="0"/>
                <a:ea typeface="+mn-ea"/>
                <a:cs typeface="+mn-cs"/>
              </a:rPr>
              <a:t>Versöhnung mit meiner Vergangenheit</a:t>
            </a:r>
          </a:p>
        </p:txBody>
      </p:sp>
    </p:spTree>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0000" r="-10000"/>
          </a:stretch>
        </a:blipFill>
        <a:effectLst/>
      </p:bgPr>
    </p:bg>
    <p:spTree>
      <p:nvGrpSpPr>
        <p:cNvPr id="1" name=""/>
        <p:cNvGrpSpPr/>
        <p:nvPr/>
      </p:nvGrpSpPr>
      <p:grpSpPr>
        <a:xfrm>
          <a:off x="0" y="0"/>
          <a:ext cx="0" cy="0"/>
          <a:chOff x="0" y="0"/>
          <a:chExt cx="0" cy="0"/>
        </a:xfrm>
      </p:grpSpPr>
      <p:sp>
        <p:nvSpPr>
          <p:cNvPr id="676866" name="Rectangle 2"/>
          <p:cNvSpPr>
            <a:spLocks noChangeArrowheads="1"/>
          </p:cNvSpPr>
          <p:nvPr/>
        </p:nvSpPr>
        <p:spPr bwMode="auto">
          <a:xfrm>
            <a:off x="71406" y="61248"/>
            <a:ext cx="8929750" cy="3416320"/>
          </a:xfrm>
          <a:prstGeom prst="rect">
            <a:avLst/>
          </a:prstGeo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spcBef>
                <a:spcPct val="50000"/>
              </a:spcBef>
            </a:pPr>
            <a:r>
              <a:rPr lang="de-CH" sz="3600" dirty="0" smtClean="0">
                <a:ln>
                  <a:solidFill>
                    <a:srgbClr val="000000"/>
                  </a:solidFill>
                </a:ln>
                <a:solidFill>
                  <a:srgbClr val="FFFFFF"/>
                </a:solidFill>
                <a:latin typeface="+mj-lt"/>
              </a:rPr>
              <a:t>„Jesus, der nicht mit Beschimpfungen reagierte, als er beschimpft wurde, und nicht mit Vergeltung drohte, als er leiden musste, sondern seine Sache dem übergab, der ein gerechter Richter ist.“</a:t>
            </a:r>
            <a:endParaRPr lang="de-CH" sz="3600" dirty="0">
              <a:ln>
                <a:solidFill>
                  <a:srgbClr val="000000"/>
                </a:solidFill>
              </a:ln>
              <a:solidFill>
                <a:srgbClr val="FFFFFF"/>
              </a:solidFill>
              <a:latin typeface="+mj-lt"/>
            </a:endParaRPr>
          </a:p>
        </p:txBody>
      </p:sp>
      <p:sp>
        <p:nvSpPr>
          <p:cNvPr id="676867" name="Rectangle 3"/>
          <p:cNvSpPr>
            <a:spLocks noChangeArrowheads="1"/>
          </p:cNvSpPr>
          <p:nvPr/>
        </p:nvSpPr>
        <p:spPr bwMode="auto">
          <a:xfrm>
            <a:off x="2571736" y="3643314"/>
            <a:ext cx="6337300"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spcBef>
                <a:spcPct val="50000"/>
              </a:spcBef>
            </a:pPr>
            <a:r>
              <a:rPr lang="de-CH" sz="2400" dirty="0" smtClean="0">
                <a:ln>
                  <a:solidFill>
                    <a:srgbClr val="000000"/>
                  </a:solidFill>
                </a:ln>
                <a:solidFill>
                  <a:srgbClr val="FFFFFF"/>
                </a:solidFill>
                <a:latin typeface="Arial Rounded MT Bold" pitchFamily="34" charset="0"/>
              </a:rPr>
              <a:t>1.Petrus-Brief 2,23</a:t>
            </a:r>
            <a:endParaRPr lang="de-CH" sz="2400" dirty="0">
              <a:ln>
                <a:solidFill>
                  <a:srgbClr val="000000"/>
                </a:solidFill>
              </a:ln>
              <a:solidFill>
                <a:srgbClr val="FFFFFF"/>
              </a:solidFill>
              <a:latin typeface="Arial Rounded MT Bold" pitchFamily="34" charset="0"/>
            </a:endParaRPr>
          </a:p>
        </p:txBody>
      </p:sp>
      <p:sp>
        <p:nvSpPr>
          <p:cNvPr id="5" name="Rectangle 4"/>
          <p:cNvSpPr txBox="1">
            <a:spLocks noChangeArrowheads="1"/>
          </p:cNvSpPr>
          <p:nvPr/>
        </p:nvSpPr>
        <p:spPr bwMode="auto">
          <a:xfrm>
            <a:off x="142844" y="6426223"/>
            <a:ext cx="3463918" cy="360363"/>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CH" sz="1200" b="0" i="0" u="none" strike="noStrike" kern="0" cap="none" spc="0" normalizeH="0" baseline="0" noProof="0" dirty="0" smtClean="0">
                <a:ln>
                  <a:noFill/>
                </a:ln>
                <a:solidFill>
                  <a:schemeClr val="bg1"/>
                </a:solidFill>
                <a:effectLst/>
                <a:uLnTx/>
                <a:uFillTx/>
                <a:latin typeface="Arial Rounded MT Bold" pitchFamily="34" charset="0"/>
                <a:ea typeface="+mn-ea"/>
                <a:cs typeface="+mn-cs"/>
              </a:rPr>
              <a:t>Versöhnung mit meiner Vergangenheit</a:t>
            </a:r>
          </a:p>
        </p:txBody>
      </p:sp>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1000" r="-11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214343" y="319611"/>
            <a:ext cx="8786813" cy="1323439"/>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marL="742950" indent="-742950" algn="l">
              <a:lnSpc>
                <a:spcPct val="100000"/>
              </a:lnSpc>
              <a:spcBef>
                <a:spcPct val="50000"/>
              </a:spcBef>
            </a:pPr>
            <a:r>
              <a:rPr lang="de-CH" sz="4000" kern="1200" dirty="0" smtClean="0">
                <a:ln>
                  <a:solidFill>
                    <a:srgbClr val="000000"/>
                  </a:solidFill>
                </a:ln>
                <a:ea typeface="+mn-ea"/>
                <a:cs typeface="+mn-cs"/>
              </a:rPr>
              <a:t>1.  Schaden, den mir jemand zugefügt hat </a:t>
            </a:r>
            <a:r>
              <a:rPr lang="de-CH" sz="4000" kern="1200" dirty="0" smtClean="0">
                <a:ln>
                  <a:solidFill>
                    <a:srgbClr val="000000"/>
                  </a:solidFill>
                </a:ln>
                <a:solidFill>
                  <a:srgbClr val="FF0000"/>
                </a:solidFill>
                <a:ea typeface="+mn-ea"/>
                <a:cs typeface="+mn-cs"/>
              </a:rPr>
              <a:t>(Opfer)</a:t>
            </a:r>
          </a:p>
        </p:txBody>
      </p:sp>
      <p:sp>
        <p:nvSpPr>
          <p:cNvPr id="744452" name="Rectangle 4"/>
          <p:cNvSpPr>
            <a:spLocks noGrp="1" noChangeArrowheads="1"/>
          </p:cNvSpPr>
          <p:nvPr>
            <p:ph type="subTitle" idx="1"/>
          </p:nvPr>
        </p:nvSpPr>
        <p:spPr>
          <a:xfrm>
            <a:off x="179388" y="6308725"/>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l"/>
            <a:r>
              <a:rPr lang="de-CH" sz="1200" dirty="0" smtClean="0">
                <a:solidFill>
                  <a:schemeClr val="bg1"/>
                </a:solidFill>
              </a:rPr>
              <a:t>Versöhnung mit meiner Vergangenheit</a:t>
            </a:r>
          </a:p>
        </p:txBody>
      </p:sp>
    </p:spTree>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t="-8000" b="-8000"/>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431800" y="404813"/>
            <a:ext cx="7092950" cy="1152525"/>
          </a:xfrm>
        </p:spPr>
        <p:txBody>
          <a:bodyPr/>
          <a:lstStyle/>
          <a:p>
            <a:pPr algn="l"/>
            <a:r>
              <a:rPr lang="de-CH" sz="6600" dirty="0">
                <a:ln>
                  <a:solidFill>
                    <a:schemeClr val="accent3">
                      <a:lumMod val="10000"/>
                    </a:schemeClr>
                  </a:solidFill>
                </a:ln>
                <a:solidFill>
                  <a:schemeClr val="bg1"/>
                </a:solidFill>
              </a:rPr>
              <a:t>Schlussgedanke</a:t>
            </a:r>
            <a:r>
              <a:rPr lang="de-DE" sz="6600" dirty="0">
                <a:ln>
                  <a:solidFill>
                    <a:schemeClr val="accent3">
                      <a:lumMod val="10000"/>
                    </a:schemeClr>
                  </a:solidFill>
                </a:ln>
                <a:solidFill>
                  <a:schemeClr val="bg1"/>
                </a:solidFill>
              </a:rPr>
              <a:t> </a:t>
            </a:r>
            <a:endParaRPr lang="de-CH" sz="6600" dirty="0">
              <a:ln>
                <a:solidFill>
                  <a:schemeClr val="accent3">
                    <a:lumMod val="10000"/>
                  </a:schemeClr>
                </a:solidFill>
              </a:ln>
              <a:solidFill>
                <a:schemeClr val="bg1"/>
              </a:solidFill>
            </a:endParaRPr>
          </a:p>
        </p:txBody>
      </p:sp>
      <p:sp>
        <p:nvSpPr>
          <p:cNvPr id="5" name="Rectangle 4"/>
          <p:cNvSpPr>
            <a:spLocks noGrp="1" noChangeArrowheads="1"/>
          </p:cNvSpPr>
          <p:nvPr>
            <p:ph type="subTitle" idx="1"/>
          </p:nvPr>
        </p:nvSpPr>
        <p:spPr>
          <a:xfrm>
            <a:off x="5500694" y="6357958"/>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l"/>
            <a:r>
              <a:rPr lang="de-CH" sz="1200" dirty="0" smtClean="0">
                <a:solidFill>
                  <a:schemeClr val="bg1"/>
                </a:solidFill>
              </a:rPr>
              <a:t>Versöhnung mit meiner Vergangenheit</a:t>
            </a:r>
          </a:p>
        </p:txBody>
      </p:sp>
    </p:spTree>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71406" y="96260"/>
            <a:ext cx="8786874" cy="3046988"/>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3200" kern="1200" smtClean="0">
                <a:ln>
                  <a:solidFill>
                    <a:srgbClr val="000000"/>
                  </a:solidFill>
                </a:ln>
                <a:ea typeface="+mn-ea"/>
                <a:cs typeface="+mn-cs"/>
              </a:rPr>
              <a:t>„Gerade </a:t>
            </a:r>
            <a:r>
              <a:rPr lang="de-CH" sz="3200" kern="1200" dirty="0" smtClean="0">
                <a:ln>
                  <a:solidFill>
                    <a:srgbClr val="000000"/>
                  </a:solidFill>
                </a:ln>
                <a:ea typeface="+mn-ea"/>
                <a:cs typeface="+mn-cs"/>
              </a:rPr>
              <a:t>eure Feinde sollt ihr lieben! Tut Gutes und leiht, ohne etwas zurückzuerwarten. Dann wartet eine grosse Belohnung auf euch, und ihr werdet Söhne des Höchsten sein; denn auch er ist gütig gegen die Undankbaren und Bösen.“</a:t>
            </a:r>
          </a:p>
        </p:txBody>
      </p:sp>
      <p:sp>
        <p:nvSpPr>
          <p:cNvPr id="744451" name="Rectangle 3"/>
          <p:cNvSpPr>
            <a:spLocks noChangeArrowheads="1"/>
          </p:cNvSpPr>
          <p:nvPr/>
        </p:nvSpPr>
        <p:spPr bwMode="auto">
          <a:xfrm>
            <a:off x="4429124" y="5000636"/>
            <a:ext cx="4511675" cy="400110"/>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spcBef>
                <a:spcPct val="50000"/>
              </a:spcBef>
            </a:pPr>
            <a:r>
              <a:rPr lang="de-CH" sz="2000" dirty="0" smtClean="0">
                <a:ln>
                  <a:solidFill>
                    <a:srgbClr val="000000"/>
                  </a:solidFill>
                </a:ln>
                <a:solidFill>
                  <a:srgbClr val="FFFFFF"/>
                </a:solidFill>
                <a:latin typeface="Arial Rounded MT Bold" pitchFamily="34" charset="0"/>
              </a:rPr>
              <a:t>Lukas-Evangelium 6,35</a:t>
            </a:r>
            <a:endParaRPr lang="de-CH" sz="2000" dirty="0">
              <a:ln>
                <a:solidFill>
                  <a:srgbClr val="000000"/>
                </a:solidFill>
              </a:ln>
              <a:solidFill>
                <a:srgbClr val="FFFFFF"/>
              </a:solidFill>
              <a:latin typeface="Arial Rounded MT Bold" pitchFamily="34" charset="0"/>
            </a:endParaRPr>
          </a:p>
        </p:txBody>
      </p:sp>
      <p:sp>
        <p:nvSpPr>
          <p:cNvPr id="744452" name="Rectangle 4"/>
          <p:cNvSpPr>
            <a:spLocks noGrp="1" noChangeArrowheads="1"/>
          </p:cNvSpPr>
          <p:nvPr>
            <p:ph type="subTitle" idx="1"/>
          </p:nvPr>
        </p:nvSpPr>
        <p:spPr>
          <a:xfrm>
            <a:off x="179388" y="6308725"/>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l"/>
            <a:r>
              <a:rPr lang="de-CH" sz="1200" dirty="0" smtClean="0">
                <a:solidFill>
                  <a:schemeClr val="bg1"/>
                </a:solidFill>
              </a:rPr>
              <a:t>Versöhnung mit meiner Vergangenheit</a:t>
            </a:r>
          </a:p>
        </p:txBody>
      </p:sp>
    </p:spTree>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0000" r="-10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71406" y="96260"/>
            <a:ext cx="8786874" cy="1754326"/>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5400" kern="1200" dirty="0" smtClean="0">
                <a:ln>
                  <a:solidFill>
                    <a:srgbClr val="000000"/>
                  </a:solidFill>
                </a:ln>
                <a:ea typeface="+mn-ea"/>
                <a:cs typeface="+mn-cs"/>
              </a:rPr>
              <a:t>“Herr, rechne ihnen diese Sünde nicht an!“</a:t>
            </a:r>
          </a:p>
        </p:txBody>
      </p:sp>
      <p:sp>
        <p:nvSpPr>
          <p:cNvPr id="744451" name="Rectangle 3"/>
          <p:cNvSpPr>
            <a:spLocks noChangeArrowheads="1"/>
          </p:cNvSpPr>
          <p:nvPr/>
        </p:nvSpPr>
        <p:spPr bwMode="auto">
          <a:xfrm>
            <a:off x="4214810" y="2071678"/>
            <a:ext cx="4511675" cy="400110"/>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spcBef>
                <a:spcPct val="50000"/>
              </a:spcBef>
            </a:pPr>
            <a:r>
              <a:rPr lang="de-CH" sz="2000" dirty="0" smtClean="0">
                <a:ln>
                  <a:solidFill>
                    <a:srgbClr val="000000"/>
                  </a:solidFill>
                </a:ln>
                <a:solidFill>
                  <a:srgbClr val="FFFFFF"/>
                </a:solidFill>
                <a:latin typeface="Arial Rounded MT Bold" pitchFamily="34" charset="0"/>
              </a:rPr>
              <a:t>Apostelgeschichte 7,60</a:t>
            </a:r>
            <a:endParaRPr lang="de-CH" sz="2000" dirty="0">
              <a:ln>
                <a:solidFill>
                  <a:srgbClr val="000000"/>
                </a:solidFill>
              </a:ln>
              <a:solidFill>
                <a:srgbClr val="FFFFFF"/>
              </a:solidFill>
              <a:latin typeface="Arial Rounded MT Bold" pitchFamily="34" charset="0"/>
            </a:endParaRPr>
          </a:p>
        </p:txBody>
      </p:sp>
      <p:sp>
        <p:nvSpPr>
          <p:cNvPr id="744452" name="Rectangle 4"/>
          <p:cNvSpPr>
            <a:spLocks noGrp="1" noChangeArrowheads="1"/>
          </p:cNvSpPr>
          <p:nvPr>
            <p:ph type="subTitle" idx="1"/>
          </p:nvPr>
        </p:nvSpPr>
        <p:spPr>
          <a:xfrm>
            <a:off x="179388" y="6308725"/>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l"/>
            <a:r>
              <a:rPr lang="de-CH" sz="1200" dirty="0" smtClean="0">
                <a:solidFill>
                  <a:schemeClr val="bg1"/>
                </a:solidFill>
              </a:rPr>
              <a:t>Versöhnung mit meiner Vergangenheit</a:t>
            </a:r>
          </a:p>
        </p:txBody>
      </p:sp>
    </p:spTree>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3214678" y="-24"/>
            <a:ext cx="5857916" cy="3539430"/>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3200" kern="1200" dirty="0" smtClean="0">
                <a:ln>
                  <a:solidFill>
                    <a:srgbClr val="000000"/>
                  </a:solidFill>
                </a:ln>
                <a:ea typeface="+mn-ea"/>
                <a:cs typeface="+mn-cs"/>
              </a:rPr>
              <a:t>„Vergeltet Böses nicht mit Bösem und Beschimpfungen nicht mit Beschimpfungen! Im Gegenteil: Segnet! Denn dazu hat Gott euch berufen, damit ihr dann seinen Segen erbt.“ </a:t>
            </a:r>
          </a:p>
        </p:txBody>
      </p:sp>
      <p:sp>
        <p:nvSpPr>
          <p:cNvPr id="744451" name="Rectangle 3"/>
          <p:cNvSpPr>
            <a:spLocks noChangeArrowheads="1"/>
          </p:cNvSpPr>
          <p:nvPr/>
        </p:nvSpPr>
        <p:spPr bwMode="auto">
          <a:xfrm>
            <a:off x="4357686" y="5643578"/>
            <a:ext cx="4511675"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spcBef>
                <a:spcPct val="50000"/>
              </a:spcBef>
            </a:pPr>
            <a:r>
              <a:rPr lang="de-CH" sz="2400" dirty="0" smtClean="0">
                <a:ln>
                  <a:solidFill>
                    <a:srgbClr val="000000"/>
                  </a:solidFill>
                </a:ln>
                <a:solidFill>
                  <a:srgbClr val="FFFFFF"/>
                </a:solidFill>
                <a:latin typeface="Arial Rounded MT Bold" pitchFamily="34" charset="0"/>
              </a:rPr>
              <a:t>1.Petrus-Brief 3,9</a:t>
            </a:r>
            <a:endParaRPr lang="de-CH" sz="2400" dirty="0">
              <a:ln>
                <a:solidFill>
                  <a:srgbClr val="000000"/>
                </a:solidFill>
              </a:ln>
              <a:solidFill>
                <a:srgbClr val="FFFFFF"/>
              </a:solidFill>
              <a:latin typeface="Arial Rounded MT Bold" pitchFamily="34" charset="0"/>
            </a:endParaRPr>
          </a:p>
        </p:txBody>
      </p:sp>
      <p:sp>
        <p:nvSpPr>
          <p:cNvPr id="744452" name="Rectangle 4"/>
          <p:cNvSpPr>
            <a:spLocks noGrp="1" noChangeArrowheads="1"/>
          </p:cNvSpPr>
          <p:nvPr>
            <p:ph type="subTitle" idx="1"/>
          </p:nvPr>
        </p:nvSpPr>
        <p:spPr>
          <a:xfrm>
            <a:off x="179388" y="6308725"/>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l"/>
            <a:r>
              <a:rPr lang="de-CH" sz="1200" dirty="0" smtClean="0">
                <a:solidFill>
                  <a:schemeClr val="bg1"/>
                </a:solidFill>
              </a:rPr>
              <a:t>Versöhnung mit meiner Vergangenheit</a:t>
            </a:r>
          </a:p>
        </p:txBody>
      </p:sp>
    </p:spTree>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 name="Rectangle 4"/>
          <p:cNvSpPr>
            <a:spLocks noGrp="1" noChangeArrowheads="1"/>
          </p:cNvSpPr>
          <p:nvPr>
            <p:ph type="subTitle" idx="1"/>
          </p:nvPr>
        </p:nvSpPr>
        <p:spPr>
          <a:xfrm>
            <a:off x="179388" y="6308725"/>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l"/>
            <a:r>
              <a:rPr lang="de-CH" sz="1200" dirty="0" smtClean="0">
                <a:solidFill>
                  <a:schemeClr val="bg1"/>
                </a:solidFill>
              </a:rPr>
              <a:t>Vertrauensvoll und mutig dem Ziel entgegen</a:t>
            </a:r>
          </a:p>
        </p:txBody>
      </p:sp>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1000" r="-11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214343" y="319611"/>
            <a:ext cx="8786813" cy="1323439"/>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marL="742950" indent="-742950" algn="l">
              <a:lnSpc>
                <a:spcPct val="100000"/>
              </a:lnSpc>
              <a:spcBef>
                <a:spcPct val="50000"/>
              </a:spcBef>
            </a:pPr>
            <a:r>
              <a:rPr lang="de-CH" sz="4000" kern="1200" dirty="0" smtClean="0">
                <a:ln>
                  <a:solidFill>
                    <a:srgbClr val="000000"/>
                  </a:solidFill>
                </a:ln>
                <a:ea typeface="+mn-ea"/>
                <a:cs typeface="+mn-cs"/>
              </a:rPr>
              <a:t>1.  Schaden, den mir jemand zugefügt hat </a:t>
            </a:r>
            <a:r>
              <a:rPr lang="de-CH" sz="4000" kern="1200" dirty="0" smtClean="0">
                <a:ln>
                  <a:solidFill>
                    <a:srgbClr val="000000"/>
                  </a:solidFill>
                </a:ln>
                <a:solidFill>
                  <a:srgbClr val="FF0000"/>
                </a:solidFill>
                <a:ea typeface="+mn-ea"/>
                <a:cs typeface="+mn-cs"/>
              </a:rPr>
              <a:t>(Opfer)</a:t>
            </a:r>
          </a:p>
        </p:txBody>
      </p:sp>
      <p:sp>
        <p:nvSpPr>
          <p:cNvPr id="744452" name="Rectangle 4"/>
          <p:cNvSpPr>
            <a:spLocks noGrp="1" noChangeArrowheads="1"/>
          </p:cNvSpPr>
          <p:nvPr>
            <p:ph type="subTitle" idx="1"/>
          </p:nvPr>
        </p:nvSpPr>
        <p:spPr>
          <a:xfrm>
            <a:off x="179388" y="6308725"/>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l"/>
            <a:r>
              <a:rPr lang="de-CH" sz="1200" dirty="0" smtClean="0">
                <a:solidFill>
                  <a:schemeClr val="bg1"/>
                </a:solidFill>
              </a:rPr>
              <a:t>Versöhnung mit meiner Vergangenheit</a:t>
            </a:r>
          </a:p>
        </p:txBody>
      </p:sp>
      <p:sp>
        <p:nvSpPr>
          <p:cNvPr id="6" name="Rectangle 2"/>
          <p:cNvSpPr txBox="1">
            <a:spLocks noChangeArrowheads="1"/>
          </p:cNvSpPr>
          <p:nvPr/>
        </p:nvSpPr>
        <p:spPr bwMode="auto">
          <a:xfrm>
            <a:off x="214343" y="2500306"/>
            <a:ext cx="8786813" cy="1323439"/>
          </a:xfrm>
          <a:prstGeom prst="rect">
            <a:avLst/>
          </a:prstGeo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marL="742950" marR="0" lvl="0" indent="-742950" algn="l" defTabSz="914400" rtl="0" eaLnBrk="1" fontAlgn="base" latinLnBrk="0" hangingPunct="1">
              <a:lnSpc>
                <a:spcPct val="100000"/>
              </a:lnSpc>
              <a:spcBef>
                <a:spcPct val="50000"/>
              </a:spcBef>
              <a:spcAft>
                <a:spcPct val="0"/>
              </a:spcAft>
              <a:buClrTx/>
              <a:buSzTx/>
              <a:tabLst/>
              <a:defRPr/>
            </a:pPr>
            <a:r>
              <a:rPr kumimoji="0" lang="de-CH" sz="4000" b="0" i="0" u="none" strike="noStrike" kern="1200" cap="none" spc="0" normalizeH="0" baseline="0" noProof="0" dirty="0" smtClean="0">
                <a:ln>
                  <a:solidFill>
                    <a:srgbClr val="000000"/>
                  </a:solidFill>
                </a:ln>
                <a:solidFill>
                  <a:srgbClr val="FFFFFF"/>
                </a:solidFill>
                <a:effectLst/>
                <a:uLnTx/>
                <a:uFillTx/>
                <a:latin typeface="+mj-lt"/>
                <a:ea typeface="+mn-ea"/>
                <a:cs typeface="+mn-cs"/>
              </a:rPr>
              <a:t>2.  Schaden, den ich jemandem zugefügt habe </a:t>
            </a:r>
            <a:r>
              <a:rPr kumimoji="0" lang="de-CH" sz="4000" b="0" i="0" u="none" strike="noStrike" kern="1200" cap="none" spc="0" normalizeH="0" baseline="0" noProof="0" dirty="0" smtClean="0">
                <a:ln>
                  <a:solidFill>
                    <a:srgbClr val="000000"/>
                  </a:solidFill>
                </a:ln>
                <a:solidFill>
                  <a:srgbClr val="FF0000"/>
                </a:solidFill>
                <a:effectLst/>
                <a:uLnTx/>
                <a:uFillTx/>
                <a:latin typeface="+mj-lt"/>
                <a:ea typeface="+mn-ea"/>
                <a:cs typeface="+mn-cs"/>
              </a:rPr>
              <a:t>(Täter)</a:t>
            </a:r>
          </a:p>
        </p:txBody>
      </p:sp>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0000" r="-10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0" y="0"/>
            <a:ext cx="9001156" cy="2554545"/>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4000" kern="1200" dirty="0" smtClean="0">
                <a:ln>
                  <a:solidFill>
                    <a:srgbClr val="000000"/>
                  </a:solidFill>
                </a:ln>
                <a:ea typeface="+mn-ea"/>
                <a:cs typeface="+mn-cs"/>
              </a:rPr>
              <a:t>„Wenn ihr den Menschen ihre Verfehlungen vergebt, wird euer Vater im Himmel euch auch vergeben.“</a:t>
            </a:r>
            <a:endParaRPr lang="de-CH" sz="4000" kern="1200" dirty="0">
              <a:ln>
                <a:solidFill>
                  <a:srgbClr val="000000"/>
                </a:solidFill>
              </a:ln>
              <a:ea typeface="+mn-ea"/>
              <a:cs typeface="+mn-cs"/>
            </a:endParaRPr>
          </a:p>
        </p:txBody>
      </p:sp>
      <p:sp>
        <p:nvSpPr>
          <p:cNvPr id="744452" name="Rectangle 4"/>
          <p:cNvSpPr>
            <a:spLocks noGrp="1" noChangeArrowheads="1"/>
          </p:cNvSpPr>
          <p:nvPr>
            <p:ph type="subTitle" idx="1"/>
          </p:nvPr>
        </p:nvSpPr>
        <p:spPr>
          <a:xfrm>
            <a:off x="179388" y="6308725"/>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l"/>
            <a:r>
              <a:rPr lang="de-CH" sz="1200" dirty="0" smtClean="0">
                <a:solidFill>
                  <a:schemeClr val="bg1"/>
                </a:solidFill>
              </a:rPr>
              <a:t>Versöhnung mit meiner Vergangenheit</a:t>
            </a:r>
          </a:p>
        </p:txBody>
      </p:sp>
      <p:sp>
        <p:nvSpPr>
          <p:cNvPr id="5" name="Rectangle 3"/>
          <p:cNvSpPr>
            <a:spLocks noChangeArrowheads="1"/>
          </p:cNvSpPr>
          <p:nvPr/>
        </p:nvSpPr>
        <p:spPr bwMode="auto">
          <a:xfrm>
            <a:off x="3214678" y="2428868"/>
            <a:ext cx="5726121" cy="584775"/>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spcBef>
                <a:spcPct val="50000"/>
              </a:spcBef>
            </a:pPr>
            <a:r>
              <a:rPr lang="de-CH" sz="3200" dirty="0" smtClean="0">
                <a:ln>
                  <a:solidFill>
                    <a:srgbClr val="000000"/>
                  </a:solidFill>
                </a:ln>
                <a:solidFill>
                  <a:srgbClr val="FFFFFF"/>
                </a:solidFill>
                <a:latin typeface="Arial Rounded MT Bold" pitchFamily="34" charset="0"/>
              </a:rPr>
              <a:t>Matthäus-Evangelium 6,14</a:t>
            </a:r>
            <a:endParaRPr lang="de-CH" sz="32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0000" r="-10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0" y="0"/>
            <a:ext cx="9144000" cy="2554545"/>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4000" kern="1200" dirty="0" smtClean="0">
                <a:ln>
                  <a:solidFill>
                    <a:srgbClr val="000000"/>
                  </a:solidFill>
                </a:ln>
                <a:ea typeface="+mn-ea"/>
                <a:cs typeface="+mn-cs"/>
              </a:rPr>
              <a:t>„Wenn ihr aber den Menschen nicht vergebt, wird euer Vater im Himmel euch eure Verfehlungen auch nicht vergeben.“</a:t>
            </a:r>
          </a:p>
        </p:txBody>
      </p:sp>
      <p:sp>
        <p:nvSpPr>
          <p:cNvPr id="744452" name="Rectangle 4"/>
          <p:cNvSpPr>
            <a:spLocks noGrp="1" noChangeArrowheads="1"/>
          </p:cNvSpPr>
          <p:nvPr>
            <p:ph type="subTitle" idx="1"/>
          </p:nvPr>
        </p:nvSpPr>
        <p:spPr>
          <a:xfrm>
            <a:off x="179388" y="6308725"/>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l"/>
            <a:r>
              <a:rPr lang="de-CH" sz="1200" dirty="0" smtClean="0">
                <a:solidFill>
                  <a:schemeClr val="bg1"/>
                </a:solidFill>
              </a:rPr>
              <a:t>Versöhnung mit meiner Vergangenheit</a:t>
            </a:r>
          </a:p>
        </p:txBody>
      </p:sp>
      <p:sp>
        <p:nvSpPr>
          <p:cNvPr id="5" name="Rectangle 3"/>
          <p:cNvSpPr>
            <a:spLocks noChangeArrowheads="1"/>
          </p:cNvSpPr>
          <p:nvPr/>
        </p:nvSpPr>
        <p:spPr bwMode="auto">
          <a:xfrm>
            <a:off x="3143240" y="2357430"/>
            <a:ext cx="5726121" cy="584775"/>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spcBef>
                <a:spcPct val="50000"/>
              </a:spcBef>
            </a:pPr>
            <a:r>
              <a:rPr lang="de-CH" sz="3200" dirty="0" smtClean="0">
                <a:ln>
                  <a:solidFill>
                    <a:srgbClr val="000000"/>
                  </a:solidFill>
                </a:ln>
                <a:solidFill>
                  <a:srgbClr val="FFFFFF"/>
                </a:solidFill>
                <a:latin typeface="Arial Rounded MT Bold" pitchFamily="34" charset="0"/>
              </a:rPr>
              <a:t>Matthäus-Evangelium 6,15</a:t>
            </a:r>
            <a:endParaRPr lang="de-CH" sz="32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t="-8000" b="-8000"/>
          </a:stretch>
        </a:blip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323850" y="188913"/>
            <a:ext cx="8424863" cy="1865126"/>
          </a:xfrm>
          <a:noFill/>
        </p:spPr>
        <p:txBody>
          <a:bodyPr anchor="t">
            <a:spAutoFit/>
          </a:bodyPr>
          <a:lstStyle/>
          <a:p>
            <a:pPr marL="1117600" indent="-1117600" algn="l">
              <a:buFontTx/>
              <a:buAutoNum type="romanUcPeriod"/>
            </a:pPr>
            <a:r>
              <a:rPr lang="de-DE" sz="7200" dirty="0" smtClean="0">
                <a:ln>
                  <a:solidFill>
                    <a:schemeClr val="accent3">
                      <a:lumMod val="10000"/>
                    </a:schemeClr>
                  </a:solidFill>
                </a:ln>
                <a:solidFill>
                  <a:schemeClr val="bg1"/>
                </a:solidFill>
              </a:rPr>
              <a:t>Ja – ich muss vergeben</a:t>
            </a:r>
            <a:endParaRPr lang="de-CH" sz="7200" dirty="0">
              <a:ln>
                <a:solidFill>
                  <a:schemeClr val="accent3">
                    <a:lumMod val="10000"/>
                  </a:schemeClr>
                </a:solidFill>
              </a:ln>
              <a:solidFill>
                <a:schemeClr val="bg1"/>
              </a:solidFill>
            </a:endParaRPr>
          </a:p>
        </p:txBody>
      </p:sp>
      <p:sp>
        <p:nvSpPr>
          <p:cNvPr id="238595" name="Rectangle 3"/>
          <p:cNvSpPr>
            <a:spLocks noGrp="1" noChangeArrowheads="1"/>
          </p:cNvSpPr>
          <p:nvPr>
            <p:ph type="subTitle" idx="1"/>
          </p:nvPr>
        </p:nvSpPr>
        <p:spPr>
          <a:xfrm>
            <a:off x="2214546" y="6357958"/>
            <a:ext cx="6769100" cy="338156"/>
          </a:xfrm>
        </p:spPr>
        <p:txBody>
          <a:bodyPr/>
          <a:lstStyle/>
          <a:p>
            <a:pPr algn="r"/>
            <a:r>
              <a:rPr lang="de-CH" sz="1200" dirty="0" smtClean="0">
                <a:solidFill>
                  <a:schemeClr val="bg1"/>
                </a:solidFill>
              </a:rPr>
              <a:t>Versöhnung mit meiner Vergangenheit</a:t>
            </a:r>
            <a:endParaRPr lang="de-CH" sz="1200" dirty="0">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676866" name="Rectangle 2"/>
          <p:cNvSpPr>
            <a:spLocks noChangeArrowheads="1"/>
          </p:cNvSpPr>
          <p:nvPr/>
        </p:nvSpPr>
        <p:spPr bwMode="auto">
          <a:xfrm>
            <a:off x="71468" y="-24"/>
            <a:ext cx="8858250" cy="2554545"/>
          </a:xfrm>
          <a:prstGeom prst="rect">
            <a:avLst/>
          </a:prstGeo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spcBef>
                <a:spcPct val="50000"/>
              </a:spcBef>
            </a:pPr>
            <a:r>
              <a:rPr lang="de-CH" sz="4000" dirty="0" smtClean="0">
                <a:ln>
                  <a:solidFill>
                    <a:srgbClr val="000000"/>
                  </a:solidFill>
                </a:ln>
                <a:solidFill>
                  <a:srgbClr val="FFFFFF"/>
                </a:solidFill>
                <a:latin typeface="+mj-lt"/>
              </a:rPr>
              <a:t>„Herr, wie oft muss ich meinem Bruder vergeben, wenn er immer wieder gegen mich sündigt? Siebenmal?“</a:t>
            </a:r>
            <a:endParaRPr lang="de-CH" sz="4000" dirty="0">
              <a:ln>
                <a:solidFill>
                  <a:srgbClr val="000000"/>
                </a:solidFill>
              </a:ln>
              <a:solidFill>
                <a:srgbClr val="FFFFFF"/>
              </a:solidFill>
              <a:latin typeface="+mj-lt"/>
            </a:endParaRPr>
          </a:p>
        </p:txBody>
      </p:sp>
      <p:sp>
        <p:nvSpPr>
          <p:cNvPr id="676867" name="Rectangle 3"/>
          <p:cNvSpPr>
            <a:spLocks noChangeArrowheads="1"/>
          </p:cNvSpPr>
          <p:nvPr/>
        </p:nvSpPr>
        <p:spPr bwMode="auto">
          <a:xfrm>
            <a:off x="2500298" y="2571744"/>
            <a:ext cx="6337300"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spcBef>
                <a:spcPct val="50000"/>
              </a:spcBef>
            </a:pPr>
            <a:r>
              <a:rPr lang="de-CH" sz="2400" dirty="0" smtClean="0">
                <a:ln>
                  <a:solidFill>
                    <a:srgbClr val="000000"/>
                  </a:solidFill>
                </a:ln>
                <a:solidFill>
                  <a:srgbClr val="FFFFFF"/>
                </a:solidFill>
                <a:latin typeface="Arial Rounded MT Bold" pitchFamily="34" charset="0"/>
              </a:rPr>
              <a:t>Matthäus-Evangelium 18,21</a:t>
            </a:r>
            <a:endParaRPr lang="de-CH" sz="2400" dirty="0">
              <a:ln>
                <a:solidFill>
                  <a:srgbClr val="000000"/>
                </a:solidFill>
              </a:ln>
              <a:solidFill>
                <a:srgbClr val="FFFFFF"/>
              </a:solidFill>
              <a:latin typeface="Arial Rounded MT Bold" pitchFamily="34" charset="0"/>
            </a:endParaRPr>
          </a:p>
        </p:txBody>
      </p:sp>
      <p:sp>
        <p:nvSpPr>
          <p:cNvPr id="5" name="Rectangle 4"/>
          <p:cNvSpPr txBox="1">
            <a:spLocks noChangeArrowheads="1"/>
          </p:cNvSpPr>
          <p:nvPr/>
        </p:nvSpPr>
        <p:spPr bwMode="auto">
          <a:xfrm>
            <a:off x="5429256" y="6215082"/>
            <a:ext cx="3463918" cy="360363"/>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de-CH" sz="1200" b="0" i="0" u="none" strike="noStrike" kern="0" cap="none" spc="0" normalizeH="0" baseline="0" noProof="0" dirty="0" smtClean="0">
                <a:ln>
                  <a:noFill/>
                </a:ln>
                <a:solidFill>
                  <a:schemeClr val="bg1"/>
                </a:solidFill>
                <a:effectLst/>
                <a:uLnTx/>
                <a:uFillTx/>
                <a:latin typeface="Arial Rounded MT Bold" pitchFamily="34" charset="0"/>
                <a:ea typeface="+mn-ea"/>
                <a:cs typeface="+mn-cs"/>
              </a:rPr>
              <a:t>Versöhnung mit meiner Vergangenheit</a:t>
            </a:r>
          </a:p>
        </p:txBody>
      </p:sp>
    </p:spTree>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676866" name="Rectangle 2"/>
          <p:cNvSpPr>
            <a:spLocks noChangeArrowheads="1"/>
          </p:cNvSpPr>
          <p:nvPr/>
        </p:nvSpPr>
        <p:spPr bwMode="auto">
          <a:xfrm>
            <a:off x="71468" y="-24"/>
            <a:ext cx="8858250" cy="1323439"/>
          </a:xfrm>
          <a:prstGeom prst="rect">
            <a:avLst/>
          </a:prstGeo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spcBef>
                <a:spcPct val="50000"/>
              </a:spcBef>
            </a:pPr>
            <a:r>
              <a:rPr lang="de-CH" sz="4000" dirty="0" smtClean="0">
                <a:ln>
                  <a:solidFill>
                    <a:srgbClr val="000000"/>
                  </a:solidFill>
                </a:ln>
                <a:solidFill>
                  <a:srgbClr val="FFFFFF"/>
                </a:solidFill>
                <a:latin typeface="+mj-lt"/>
              </a:rPr>
              <a:t>„Nein, nicht siebenmal, sondern </a:t>
            </a:r>
            <a:r>
              <a:rPr lang="de-CH" sz="4000" dirty="0" err="1" smtClean="0">
                <a:ln>
                  <a:solidFill>
                    <a:srgbClr val="000000"/>
                  </a:solidFill>
                </a:ln>
                <a:solidFill>
                  <a:srgbClr val="FFFFFF"/>
                </a:solidFill>
                <a:latin typeface="+mj-lt"/>
              </a:rPr>
              <a:t>siebenundsiebzigmal</a:t>
            </a:r>
            <a:r>
              <a:rPr lang="de-CH" sz="4000" dirty="0" smtClean="0">
                <a:ln>
                  <a:solidFill>
                    <a:srgbClr val="000000"/>
                  </a:solidFill>
                </a:ln>
                <a:solidFill>
                  <a:srgbClr val="FFFFFF"/>
                </a:solidFill>
                <a:latin typeface="+mj-lt"/>
              </a:rPr>
              <a:t>!“</a:t>
            </a:r>
            <a:endParaRPr lang="de-CH" sz="4000" dirty="0">
              <a:ln>
                <a:solidFill>
                  <a:srgbClr val="000000"/>
                </a:solidFill>
              </a:ln>
              <a:solidFill>
                <a:srgbClr val="FFFFFF"/>
              </a:solidFill>
              <a:latin typeface="+mj-lt"/>
            </a:endParaRPr>
          </a:p>
        </p:txBody>
      </p:sp>
      <p:sp>
        <p:nvSpPr>
          <p:cNvPr id="676867" name="Rectangle 3"/>
          <p:cNvSpPr>
            <a:spLocks noChangeArrowheads="1"/>
          </p:cNvSpPr>
          <p:nvPr/>
        </p:nvSpPr>
        <p:spPr bwMode="auto">
          <a:xfrm>
            <a:off x="2571736" y="1928802"/>
            <a:ext cx="6337300"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spcBef>
                <a:spcPct val="50000"/>
              </a:spcBef>
            </a:pPr>
            <a:r>
              <a:rPr lang="de-CH" sz="2400" dirty="0" smtClean="0">
                <a:ln>
                  <a:solidFill>
                    <a:srgbClr val="000000"/>
                  </a:solidFill>
                </a:ln>
                <a:solidFill>
                  <a:srgbClr val="FFFFFF"/>
                </a:solidFill>
                <a:latin typeface="Arial Rounded MT Bold" pitchFamily="34" charset="0"/>
              </a:rPr>
              <a:t>Matthäus-Evangelium 18,22</a:t>
            </a:r>
            <a:endParaRPr lang="de-CH" sz="2400" dirty="0">
              <a:ln>
                <a:solidFill>
                  <a:srgbClr val="000000"/>
                </a:solidFill>
              </a:ln>
              <a:solidFill>
                <a:srgbClr val="FFFFFF"/>
              </a:solidFill>
              <a:latin typeface="Arial Rounded MT Bold" pitchFamily="34" charset="0"/>
            </a:endParaRPr>
          </a:p>
        </p:txBody>
      </p:sp>
      <p:sp>
        <p:nvSpPr>
          <p:cNvPr id="5" name="Rectangle 4"/>
          <p:cNvSpPr txBox="1">
            <a:spLocks noChangeArrowheads="1"/>
          </p:cNvSpPr>
          <p:nvPr/>
        </p:nvSpPr>
        <p:spPr bwMode="auto">
          <a:xfrm>
            <a:off x="5429256" y="6286520"/>
            <a:ext cx="3463918" cy="360363"/>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de-CH" sz="1200" b="0" i="0" u="none" strike="noStrike" kern="0" cap="none" spc="0" normalizeH="0" baseline="0" noProof="0" dirty="0" smtClean="0">
                <a:ln>
                  <a:noFill/>
                </a:ln>
                <a:solidFill>
                  <a:schemeClr val="bg1"/>
                </a:solidFill>
                <a:effectLst/>
                <a:uLnTx/>
                <a:uFillTx/>
                <a:latin typeface="Arial Rounded MT Bold" pitchFamily="34" charset="0"/>
                <a:ea typeface="+mn-ea"/>
                <a:cs typeface="+mn-cs"/>
              </a:rPr>
              <a:t>Versöhnung mit meiner Vergangenheit</a:t>
            </a:r>
          </a:p>
        </p:txBody>
      </p:sp>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t="-26000" b="-26000"/>
          </a:stretch>
        </a:blipFill>
        <a:effectLst/>
      </p:bgPr>
    </p:bg>
    <p:spTree>
      <p:nvGrpSpPr>
        <p:cNvPr id="1" name=""/>
        <p:cNvGrpSpPr/>
        <p:nvPr/>
      </p:nvGrpSpPr>
      <p:grpSpPr>
        <a:xfrm>
          <a:off x="0" y="0"/>
          <a:ext cx="0" cy="0"/>
          <a:chOff x="0" y="0"/>
          <a:chExt cx="0" cy="0"/>
        </a:xfrm>
      </p:grpSpPr>
      <p:sp>
        <p:nvSpPr>
          <p:cNvPr id="676866" name="Rectangle 2"/>
          <p:cNvSpPr>
            <a:spLocks noChangeArrowheads="1"/>
          </p:cNvSpPr>
          <p:nvPr/>
        </p:nvSpPr>
        <p:spPr bwMode="auto">
          <a:xfrm>
            <a:off x="71406" y="84118"/>
            <a:ext cx="8858250" cy="1938992"/>
          </a:xfrm>
          <a:prstGeom prst="rect">
            <a:avLst/>
          </a:prstGeo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spcBef>
                <a:spcPct val="50000"/>
              </a:spcBef>
            </a:pPr>
            <a:r>
              <a:rPr lang="de-CH" sz="4000" dirty="0" smtClean="0">
                <a:ln>
                  <a:solidFill>
                    <a:srgbClr val="000000"/>
                  </a:solidFill>
                </a:ln>
                <a:solidFill>
                  <a:srgbClr val="FFFFFF"/>
                </a:solidFill>
                <a:latin typeface="+mj-lt"/>
              </a:rPr>
              <a:t>„Wenn dein Bruder sündigt, weise ihn zurecht, und wenn er sein Unrecht einsieht, vergib ihm.“</a:t>
            </a:r>
            <a:endParaRPr lang="de-CH" sz="4000" dirty="0">
              <a:ln>
                <a:solidFill>
                  <a:srgbClr val="000000"/>
                </a:solidFill>
              </a:ln>
              <a:solidFill>
                <a:srgbClr val="FFFFFF"/>
              </a:solidFill>
              <a:latin typeface="+mj-lt"/>
            </a:endParaRPr>
          </a:p>
        </p:txBody>
      </p:sp>
      <p:sp>
        <p:nvSpPr>
          <p:cNvPr id="676867" name="Rectangle 3"/>
          <p:cNvSpPr>
            <a:spLocks noChangeArrowheads="1"/>
          </p:cNvSpPr>
          <p:nvPr/>
        </p:nvSpPr>
        <p:spPr bwMode="auto">
          <a:xfrm>
            <a:off x="2357422" y="3357562"/>
            <a:ext cx="6337300"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spcBef>
                <a:spcPct val="50000"/>
              </a:spcBef>
            </a:pPr>
            <a:r>
              <a:rPr lang="de-CH" sz="2400" dirty="0" smtClean="0">
                <a:ln>
                  <a:solidFill>
                    <a:srgbClr val="000000"/>
                  </a:solidFill>
                </a:ln>
                <a:solidFill>
                  <a:srgbClr val="FFFFFF"/>
                </a:solidFill>
                <a:latin typeface="Arial Rounded MT Bold" pitchFamily="34" charset="0"/>
              </a:rPr>
              <a:t>Lukas-Evangelium 17,3</a:t>
            </a:r>
            <a:endParaRPr lang="de-CH" sz="2400" dirty="0">
              <a:ln>
                <a:solidFill>
                  <a:srgbClr val="000000"/>
                </a:solidFill>
              </a:ln>
              <a:solidFill>
                <a:srgbClr val="FFFFFF"/>
              </a:solidFill>
              <a:latin typeface="Arial Rounded MT Bold" pitchFamily="34" charset="0"/>
            </a:endParaRPr>
          </a:p>
        </p:txBody>
      </p:sp>
      <p:sp>
        <p:nvSpPr>
          <p:cNvPr id="5" name="Rectangle 4"/>
          <p:cNvSpPr txBox="1">
            <a:spLocks noChangeArrowheads="1"/>
          </p:cNvSpPr>
          <p:nvPr/>
        </p:nvSpPr>
        <p:spPr bwMode="auto">
          <a:xfrm>
            <a:off x="142844" y="6426223"/>
            <a:ext cx="3463918" cy="360363"/>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CH" sz="1200" b="0" i="0" u="none" strike="noStrike" kern="0" cap="none" spc="0" normalizeH="0" baseline="0" noProof="0" dirty="0" smtClean="0">
                <a:ln>
                  <a:noFill/>
                </a:ln>
                <a:solidFill>
                  <a:schemeClr val="bg1"/>
                </a:solidFill>
                <a:effectLst/>
                <a:uLnTx/>
                <a:uFillTx/>
                <a:latin typeface="Arial Rounded MT Bold" pitchFamily="34" charset="0"/>
                <a:ea typeface="+mn-ea"/>
                <a:cs typeface="+mn-cs"/>
              </a:rPr>
              <a:t>Versöhnung mit meiner Vergangenheit</a:t>
            </a:r>
          </a:p>
        </p:txBody>
      </p:sp>
    </p:spTree>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01072134">
  <a:themeElements>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01072134">
      <a:majorFont>
        <a:latin typeface="Arial Rounded MT Bol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lnDef>
  </a:objectDefaults>
  <a:extraClrSchemeLst>
    <a:extraClrScheme>
      <a:clrScheme name="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01072134">
  <a:themeElements>
    <a:clrScheme name="1_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1_01072134">
      <a:majorFont>
        <a:latin typeface="Arial Rounded MT Bol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lnDef>
  </a:objectDefaults>
  <a:extraClrSchemeLst>
    <a:extraClrScheme>
      <a:clrScheme name="1_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1_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1_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1_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1_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1_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1_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1_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1_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1_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1_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1_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1_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676</Words>
  <Application>Microsoft Office PowerPoint</Application>
  <PresentationFormat>Bildschirmpräsentation (4:3)</PresentationFormat>
  <Paragraphs>65</Paragraphs>
  <Slides>24</Slides>
  <Notes>0</Notes>
  <HiddenSlides>0</HiddenSlides>
  <MMClips>0</MMClips>
  <ScaleCrop>false</ScaleCrop>
  <HeadingPairs>
    <vt:vector size="4" baseType="variant">
      <vt:variant>
        <vt:lpstr>Design</vt:lpstr>
      </vt:variant>
      <vt:variant>
        <vt:i4>2</vt:i4>
      </vt:variant>
      <vt:variant>
        <vt:lpstr>Folientitel</vt:lpstr>
      </vt:variant>
      <vt:variant>
        <vt:i4>24</vt:i4>
      </vt:variant>
    </vt:vector>
  </HeadingPairs>
  <TitlesOfParts>
    <vt:vector size="26" baseType="lpstr">
      <vt:lpstr>01072134</vt:lpstr>
      <vt:lpstr>1_01072134</vt:lpstr>
      <vt:lpstr>Muss ich immer vergeben?</vt:lpstr>
      <vt:lpstr>1.  Schaden, den mir jemand zugefügt hat (Opfer)</vt:lpstr>
      <vt:lpstr>1.  Schaden, den mir jemand zugefügt hat (Opfer)</vt:lpstr>
      <vt:lpstr>„Wenn ihr den Menschen ihre Verfehlungen vergebt, wird euer Vater im Himmel euch auch vergeben.“</vt:lpstr>
      <vt:lpstr>„Wenn ihr aber den Menschen nicht vergebt, wird euer Vater im Himmel euch eure Verfehlungen auch nicht vergeben.“</vt:lpstr>
      <vt:lpstr>Ja – ich muss vergeben</vt:lpstr>
      <vt:lpstr>PowerPoint-Präsentation</vt:lpstr>
      <vt:lpstr>PowerPoint-Präsentation</vt:lpstr>
      <vt:lpstr>PowerPoint-Präsentation</vt:lpstr>
      <vt:lpstr>PowerPoint-Präsentation</vt:lpstr>
      <vt:lpstr>PowerPoint-Präsentation</vt:lpstr>
      <vt:lpstr>II. Nein – ich muss abgeben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Schlussgedanke </vt:lpstr>
      <vt:lpstr>„Gerade eure Feinde sollt ihr lieben! Tut Gutes und leiht, ohne etwas zurückzuerwarten. Dann wartet eine grosse Belohnung auf euch, und ihr werdet Söhne des Höchsten sein; denn auch er ist gütig gegen die Undankbaren und Bösen.“</vt:lpstr>
      <vt:lpstr>“Herr, rechne ihnen diese Sünde nicht an!“</vt:lpstr>
      <vt:lpstr>„Vergeltet Böses nicht mit Bösem und Beschimpfungen nicht mit Beschimpfungen! Im Gegenteil: Segnet! Denn dazu hat Gott euch berufen, damit ihr dann seinen Segen erbt.“ </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Versöhnung mit meiner Vergangenheit - Teil 3/4 - Muss ich immer vergeben? - Folien</dc:title>
  <dc:creator>Jürg Birnstiel</dc:creator>
  <cp:lastModifiedBy>Name</cp:lastModifiedBy>
  <cp:revision>908</cp:revision>
  <cp:lastPrinted>1601-01-01T00:00:00Z</cp:lastPrinted>
  <dcterms:created xsi:type="dcterms:W3CDTF">2005-04-13T18:10:29Z</dcterms:created>
  <dcterms:modified xsi:type="dcterms:W3CDTF">2010-07-17T18:58:05Z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TC010721341031</vt:lpwstr>
  </property>
</Properties>
</file>