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587" r:id="rId3"/>
    <p:sldId id="588" r:id="rId4"/>
    <p:sldId id="589" r:id="rId5"/>
    <p:sldId id="590" r:id="rId6"/>
    <p:sldId id="591" r:id="rId7"/>
    <p:sldId id="513" r:id="rId8"/>
    <p:sldId id="556" r:id="rId9"/>
    <p:sldId id="557" r:id="rId10"/>
    <p:sldId id="572" r:id="rId11"/>
    <p:sldId id="558" r:id="rId12"/>
    <p:sldId id="430" r:id="rId13"/>
    <p:sldId id="573" r:id="rId14"/>
    <p:sldId id="574" r:id="rId15"/>
    <p:sldId id="523" r:id="rId16"/>
    <p:sldId id="575" r:id="rId17"/>
    <p:sldId id="576" r:id="rId18"/>
    <p:sldId id="577" r:id="rId19"/>
    <p:sldId id="578" r:id="rId20"/>
    <p:sldId id="579" r:id="rId21"/>
    <p:sldId id="580" r:id="rId22"/>
    <p:sldId id="581" r:id="rId23"/>
    <p:sldId id="582" r:id="rId24"/>
    <p:sldId id="584" r:id="rId25"/>
    <p:sldId id="585" r:id="rId26"/>
    <p:sldId id="586" r:id="rId27"/>
    <p:sldId id="263" r:id="rId28"/>
    <p:sldId id="537" r:id="rId29"/>
    <p:sldId id="571" r:id="rId30"/>
    <p:sldId id="325" r:id="rId31"/>
  </p:sldIdLst>
  <p:sldSz cx="9144000" cy="6858000" type="screen4x3"/>
  <p:notesSz cx="6858000" cy="9144000"/>
  <p:defaultTextStyle>
    <a:defPPr>
      <a:defRPr lang="de-CH"/>
    </a:defPPr>
    <a:lvl1pPr algn="l" rtl="0" fontAlgn="base">
      <a:spcBef>
        <a:spcPct val="0"/>
      </a:spcBef>
      <a:spcAft>
        <a:spcPct val="0"/>
      </a:spcAft>
      <a:defRPr sz="4800" kern="1200">
        <a:solidFill>
          <a:schemeClr val="tx1"/>
        </a:solidFill>
        <a:latin typeface="Arial" charset="0"/>
        <a:ea typeface="+mn-ea"/>
        <a:cs typeface="+mn-cs"/>
      </a:defRPr>
    </a:lvl1pPr>
    <a:lvl2pPr marL="457200" algn="l" rtl="0" fontAlgn="base">
      <a:spcBef>
        <a:spcPct val="0"/>
      </a:spcBef>
      <a:spcAft>
        <a:spcPct val="0"/>
      </a:spcAft>
      <a:defRPr sz="4800" kern="1200">
        <a:solidFill>
          <a:schemeClr val="tx1"/>
        </a:solidFill>
        <a:latin typeface="Arial" charset="0"/>
        <a:ea typeface="+mn-ea"/>
        <a:cs typeface="+mn-cs"/>
      </a:defRPr>
    </a:lvl2pPr>
    <a:lvl3pPr marL="914400" algn="l" rtl="0" fontAlgn="base">
      <a:spcBef>
        <a:spcPct val="0"/>
      </a:spcBef>
      <a:spcAft>
        <a:spcPct val="0"/>
      </a:spcAft>
      <a:defRPr sz="4800" kern="1200">
        <a:solidFill>
          <a:schemeClr val="tx1"/>
        </a:solidFill>
        <a:latin typeface="Arial" charset="0"/>
        <a:ea typeface="+mn-ea"/>
        <a:cs typeface="+mn-cs"/>
      </a:defRPr>
    </a:lvl3pPr>
    <a:lvl4pPr marL="1371600" algn="l" rtl="0" fontAlgn="base">
      <a:spcBef>
        <a:spcPct val="0"/>
      </a:spcBef>
      <a:spcAft>
        <a:spcPct val="0"/>
      </a:spcAft>
      <a:defRPr sz="4800" kern="1200">
        <a:solidFill>
          <a:schemeClr val="tx1"/>
        </a:solidFill>
        <a:latin typeface="Arial" charset="0"/>
        <a:ea typeface="+mn-ea"/>
        <a:cs typeface="+mn-cs"/>
      </a:defRPr>
    </a:lvl4pPr>
    <a:lvl5pPr marL="1828800" algn="l"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692CC"/>
    <a:srgbClr val="FF6702"/>
    <a:srgbClr val="FF3305"/>
    <a:srgbClr val="CF3E00"/>
    <a:srgbClr val="FFFFFF"/>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63" autoAdjust="0"/>
    <p:restoredTop sz="94649" autoAdjust="0"/>
  </p:normalViewPr>
  <p:slideViewPr>
    <p:cSldViewPr>
      <p:cViewPr>
        <p:scale>
          <a:sx n="91" d="100"/>
          <a:sy n="91" d="100"/>
        </p:scale>
        <p:origin x="-2220" y="-83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lgn="ctr">
              <a:defRPr sz="4400"/>
            </a:lvl1pPr>
          </a:lstStyle>
          <a:p>
            <a:pPr lvl="0"/>
            <a:r>
              <a:rPr lang="de-CH" noProof="0" smtClean="0"/>
              <a:t>Titelmasterformat durch Klicken bearbeiten</a:t>
            </a:r>
          </a:p>
        </p:txBody>
      </p:sp>
      <p:sp>
        <p:nvSpPr>
          <p:cNvPr id="3075" name="Rectangle 3"/>
          <p:cNvSpPr>
            <a:spLocks noGrp="1" noChangeArrowheads="1"/>
          </p:cNvSpPr>
          <p:nvPr>
            <p:ph type="subTitle" idx="1"/>
          </p:nvPr>
        </p:nvSpPr>
        <p:spPr>
          <a:xfrm>
            <a:off x="1143000" y="4419600"/>
            <a:ext cx="6858000" cy="685800"/>
          </a:xfrm>
        </p:spPr>
        <p:txBody>
          <a:bodyPr/>
          <a:lstStyle>
            <a:lvl1pPr marL="0" indent="0" algn="ctr">
              <a:buFontTx/>
              <a:buNone/>
              <a:defRPr/>
            </a:lvl1pPr>
          </a:lstStyle>
          <a:p>
            <a:pPr lvl="0"/>
            <a:r>
              <a:rPr lang="de-CH" noProof="0" smtClean="0"/>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E2B2EB3A-5767-437F-A54B-7815D8C83622}"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D7FF13A1-3C15-48BD-B848-4E06BE9F7C6A}" type="slidenum">
              <a:rPr lang="de-CH"/>
              <a:pPr/>
              <a:t>‹Nr.›</a:t>
            </a:fld>
            <a:endParaRPr lang="de-CH"/>
          </a:p>
        </p:txBody>
      </p:sp>
    </p:spTree>
    <p:extLst>
      <p:ext uri="{BB962C8B-B14F-4D97-AF65-F5344CB8AC3E}">
        <p14:creationId xmlns:p14="http://schemas.microsoft.com/office/powerpoint/2010/main" val="405824027"/>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A14421C7-2B7B-4D82-AF7D-1139AB64D7EB}" type="slidenum">
              <a:rPr lang="de-CH"/>
              <a:pPr/>
              <a:t>‹Nr.›</a:t>
            </a:fld>
            <a:endParaRPr lang="de-CH"/>
          </a:p>
        </p:txBody>
      </p:sp>
    </p:spTree>
    <p:extLst>
      <p:ext uri="{BB962C8B-B14F-4D97-AF65-F5344CB8AC3E}">
        <p14:creationId xmlns:p14="http://schemas.microsoft.com/office/powerpoint/2010/main" val="3818989153"/>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10236889-37B2-4CBA-B34B-104ECDCBCFC4}" type="slidenum">
              <a:rPr lang="de-CH"/>
              <a:pPr/>
              <a:t>‹Nr.›</a:t>
            </a:fld>
            <a:endParaRPr lang="de-CH"/>
          </a:p>
        </p:txBody>
      </p:sp>
    </p:spTree>
    <p:extLst>
      <p:ext uri="{BB962C8B-B14F-4D97-AF65-F5344CB8AC3E}">
        <p14:creationId xmlns:p14="http://schemas.microsoft.com/office/powerpoint/2010/main" val="899378977"/>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D394D252-EFD7-4ACA-8F51-D757791DF109}" type="slidenum">
              <a:rPr lang="de-CH"/>
              <a:pPr/>
              <a:t>‹Nr.›</a:t>
            </a:fld>
            <a:endParaRPr lang="de-CH"/>
          </a:p>
        </p:txBody>
      </p:sp>
    </p:spTree>
    <p:extLst>
      <p:ext uri="{BB962C8B-B14F-4D97-AF65-F5344CB8AC3E}">
        <p14:creationId xmlns:p14="http://schemas.microsoft.com/office/powerpoint/2010/main" val="442703444"/>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E7A8AF5A-DCF6-4F18-B47E-DEACE3E48321}" type="slidenum">
              <a:rPr lang="de-CH"/>
              <a:pPr/>
              <a:t>‹Nr.›</a:t>
            </a:fld>
            <a:endParaRPr lang="de-CH"/>
          </a:p>
        </p:txBody>
      </p:sp>
    </p:spTree>
    <p:extLst>
      <p:ext uri="{BB962C8B-B14F-4D97-AF65-F5344CB8AC3E}">
        <p14:creationId xmlns:p14="http://schemas.microsoft.com/office/powerpoint/2010/main" val="3091815937"/>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201E3781-0953-41EA-91CC-E9B182B0AE10}" type="slidenum">
              <a:rPr lang="de-CH"/>
              <a:pPr/>
              <a:t>‹Nr.›</a:t>
            </a:fld>
            <a:endParaRPr lang="de-CH"/>
          </a:p>
        </p:txBody>
      </p:sp>
    </p:spTree>
    <p:extLst>
      <p:ext uri="{BB962C8B-B14F-4D97-AF65-F5344CB8AC3E}">
        <p14:creationId xmlns:p14="http://schemas.microsoft.com/office/powerpoint/2010/main" val="409480410"/>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31421FE1-6BDD-4F8C-8861-794D20E0D749}" type="slidenum">
              <a:rPr lang="de-CH"/>
              <a:pPr/>
              <a:t>‹Nr.›</a:t>
            </a:fld>
            <a:endParaRPr lang="de-CH"/>
          </a:p>
        </p:txBody>
      </p:sp>
    </p:spTree>
    <p:extLst>
      <p:ext uri="{BB962C8B-B14F-4D97-AF65-F5344CB8AC3E}">
        <p14:creationId xmlns:p14="http://schemas.microsoft.com/office/powerpoint/2010/main" val="694891071"/>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E4500AEF-125D-4E30-BB17-16FD0AEC2B8C}" type="slidenum">
              <a:rPr lang="de-CH"/>
              <a:pPr/>
              <a:t>‹Nr.›</a:t>
            </a:fld>
            <a:endParaRPr lang="de-CH"/>
          </a:p>
        </p:txBody>
      </p:sp>
    </p:spTree>
    <p:extLst>
      <p:ext uri="{BB962C8B-B14F-4D97-AF65-F5344CB8AC3E}">
        <p14:creationId xmlns:p14="http://schemas.microsoft.com/office/powerpoint/2010/main" val="1535572058"/>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54BF418E-5E2D-463D-937D-CF61970F82B9}" type="slidenum">
              <a:rPr lang="de-CH"/>
              <a:pPr/>
              <a:t>‹Nr.›</a:t>
            </a:fld>
            <a:endParaRPr lang="de-CH"/>
          </a:p>
        </p:txBody>
      </p:sp>
    </p:spTree>
    <p:extLst>
      <p:ext uri="{BB962C8B-B14F-4D97-AF65-F5344CB8AC3E}">
        <p14:creationId xmlns:p14="http://schemas.microsoft.com/office/powerpoint/2010/main" val="3672669594"/>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2B2D8105-FDA3-496A-8DF3-B21E40F3B729}" type="slidenum">
              <a:rPr lang="de-CH"/>
              <a:pPr/>
              <a:t>‹Nr.›</a:t>
            </a:fld>
            <a:endParaRPr lang="de-CH"/>
          </a:p>
        </p:txBody>
      </p:sp>
    </p:spTree>
    <p:extLst>
      <p:ext uri="{BB962C8B-B14F-4D97-AF65-F5344CB8AC3E}">
        <p14:creationId xmlns:p14="http://schemas.microsoft.com/office/powerpoint/2010/main" val="3477815503"/>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fld id="{4F584629-7B3A-4B11-9B0C-214FCC830D3B}"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l" rtl="0" fontAlgn="base">
        <a:lnSpc>
          <a:spcPct val="80000"/>
        </a:lnSpc>
        <a:spcBef>
          <a:spcPct val="0"/>
        </a:spcBef>
        <a:spcAft>
          <a:spcPct val="0"/>
        </a:spcAft>
        <a:defRPr sz="4000">
          <a:solidFill>
            <a:schemeClr val="tx2"/>
          </a:solidFill>
          <a:latin typeface="+mj-lt"/>
          <a:ea typeface="+mj-ea"/>
          <a:cs typeface="+mj-cs"/>
        </a:defRPr>
      </a:lvl1pPr>
      <a:lvl2pPr algn="l" rtl="0" fontAlgn="base">
        <a:lnSpc>
          <a:spcPct val="80000"/>
        </a:lnSpc>
        <a:spcBef>
          <a:spcPct val="0"/>
        </a:spcBef>
        <a:spcAft>
          <a:spcPct val="0"/>
        </a:spcAft>
        <a:defRPr sz="4000">
          <a:solidFill>
            <a:schemeClr val="tx2"/>
          </a:solidFill>
          <a:latin typeface="Arial Black" pitchFamily="34" charset="0"/>
        </a:defRPr>
      </a:lvl2pPr>
      <a:lvl3pPr algn="l" rtl="0" fontAlgn="base">
        <a:lnSpc>
          <a:spcPct val="80000"/>
        </a:lnSpc>
        <a:spcBef>
          <a:spcPct val="0"/>
        </a:spcBef>
        <a:spcAft>
          <a:spcPct val="0"/>
        </a:spcAft>
        <a:defRPr sz="4000">
          <a:solidFill>
            <a:schemeClr val="tx2"/>
          </a:solidFill>
          <a:latin typeface="Arial Black" pitchFamily="34" charset="0"/>
        </a:defRPr>
      </a:lvl3pPr>
      <a:lvl4pPr algn="l" rtl="0" fontAlgn="base">
        <a:lnSpc>
          <a:spcPct val="80000"/>
        </a:lnSpc>
        <a:spcBef>
          <a:spcPct val="0"/>
        </a:spcBef>
        <a:spcAft>
          <a:spcPct val="0"/>
        </a:spcAft>
        <a:defRPr sz="4000">
          <a:solidFill>
            <a:schemeClr val="tx2"/>
          </a:solidFill>
          <a:latin typeface="Arial Black" pitchFamily="34" charset="0"/>
        </a:defRPr>
      </a:lvl4pPr>
      <a:lvl5pPr algn="l" rtl="0" fontAlgn="base">
        <a:lnSpc>
          <a:spcPct val="80000"/>
        </a:lnSpc>
        <a:spcBef>
          <a:spcPct val="0"/>
        </a:spcBef>
        <a:spcAft>
          <a:spcPct val="0"/>
        </a:spcAft>
        <a:defRPr sz="4000">
          <a:solidFill>
            <a:schemeClr val="tx2"/>
          </a:solidFill>
          <a:latin typeface="Arial Black" pitchFamily="34" charset="0"/>
        </a:defRPr>
      </a:lvl5pPr>
      <a:lvl6pPr marL="457200" algn="l" rtl="0" fontAlgn="base">
        <a:lnSpc>
          <a:spcPct val="80000"/>
        </a:lnSpc>
        <a:spcBef>
          <a:spcPct val="0"/>
        </a:spcBef>
        <a:spcAft>
          <a:spcPct val="0"/>
        </a:spcAft>
        <a:defRPr sz="4000">
          <a:solidFill>
            <a:schemeClr val="tx2"/>
          </a:solidFill>
          <a:latin typeface="Arial Black" pitchFamily="34" charset="0"/>
        </a:defRPr>
      </a:lvl6pPr>
      <a:lvl7pPr marL="914400" algn="l" rtl="0" fontAlgn="base">
        <a:lnSpc>
          <a:spcPct val="80000"/>
        </a:lnSpc>
        <a:spcBef>
          <a:spcPct val="0"/>
        </a:spcBef>
        <a:spcAft>
          <a:spcPct val="0"/>
        </a:spcAft>
        <a:defRPr sz="4000">
          <a:solidFill>
            <a:schemeClr val="tx2"/>
          </a:solidFill>
          <a:latin typeface="Arial Black" pitchFamily="34" charset="0"/>
        </a:defRPr>
      </a:lvl7pPr>
      <a:lvl8pPr marL="1371600" algn="l" rtl="0" fontAlgn="base">
        <a:lnSpc>
          <a:spcPct val="80000"/>
        </a:lnSpc>
        <a:spcBef>
          <a:spcPct val="0"/>
        </a:spcBef>
        <a:spcAft>
          <a:spcPct val="0"/>
        </a:spcAft>
        <a:defRPr sz="4000">
          <a:solidFill>
            <a:schemeClr val="tx2"/>
          </a:solidFill>
          <a:latin typeface="Arial Black" pitchFamily="34" charset="0"/>
        </a:defRPr>
      </a:lvl8pPr>
      <a:lvl9pPr marL="1828800" algn="l" rtl="0" fontAlgn="base">
        <a:lnSpc>
          <a:spcPct val="80000"/>
        </a:lnSpc>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44000" r="-44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97606" y="116632"/>
            <a:ext cx="8866882" cy="1151855"/>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wrap="square" lIns="91440" tIns="45720" rIns="91440" bIns="45720" numCol="1" anchor="ctr" anchorCtr="0" compatLnSpc="1">
            <a:prstTxWarp prst="textNoShape">
              <a:avLst/>
            </a:prstTxWarp>
          </a:bodyPr>
          <a:lstStyle/>
          <a:p>
            <a:pPr marL="1117600" indent="-1117600" algn="l"/>
            <a:r>
              <a:rPr lang="de-CH" sz="5400" dirty="0">
                <a:ln>
                  <a:solidFill>
                    <a:srgbClr val="000000"/>
                  </a:solidFill>
                </a:ln>
                <a:solidFill>
                  <a:schemeClr val="bg1"/>
                </a:solidFill>
                <a:latin typeface="Arial Rounded MT Bold" pitchFamily="34" charset="0"/>
              </a:rPr>
              <a:t>Rede mit klaren Worten!</a:t>
            </a:r>
          </a:p>
        </p:txBody>
      </p:sp>
      <p:sp>
        <p:nvSpPr>
          <p:cNvPr id="51203" name="Rectangle 3"/>
          <p:cNvSpPr>
            <a:spLocks noGrp="1" noChangeArrowheads="1"/>
          </p:cNvSpPr>
          <p:nvPr>
            <p:ph type="subTitle" idx="1"/>
          </p:nvPr>
        </p:nvSpPr>
        <p:spPr>
          <a:xfrm>
            <a:off x="539552" y="4797152"/>
            <a:ext cx="8423275" cy="648444"/>
          </a:xfrm>
          <a:ln>
            <a:solidFill>
              <a:srgbClr val="000000"/>
            </a:solidFill>
          </a:ln>
          <a:effectLst/>
        </p:spPr>
        <p:txBody>
          <a:bodyPr/>
          <a:lstStyle/>
          <a:p>
            <a:pPr algn="r"/>
            <a:r>
              <a:rPr lang="de-CH" sz="2800" dirty="0">
                <a:ln>
                  <a:solidFill>
                    <a:srgbClr val="000000"/>
                  </a:solidFill>
                </a:ln>
                <a:solidFill>
                  <a:schemeClr val="bg1"/>
                </a:solidFill>
                <a:latin typeface="Arial Rounded MT Bold" pitchFamily="34" charset="0"/>
              </a:rPr>
              <a:t>Reihe: </a:t>
            </a:r>
            <a:r>
              <a:rPr lang="de-CH" sz="2800" dirty="0" smtClean="0">
                <a:ln>
                  <a:solidFill>
                    <a:srgbClr val="000000"/>
                  </a:solidFill>
                </a:ln>
                <a:solidFill>
                  <a:schemeClr val="bg1"/>
                </a:solidFill>
                <a:latin typeface="Arial Rounded MT Bold" pitchFamily="34" charset="0"/>
              </a:rPr>
              <a:t>Verbreite </a:t>
            </a:r>
            <a:r>
              <a:rPr lang="de-CH" sz="2800" dirty="0">
                <a:ln>
                  <a:solidFill>
                    <a:srgbClr val="000000"/>
                  </a:solidFill>
                </a:ln>
                <a:solidFill>
                  <a:schemeClr val="bg1"/>
                </a:solidFill>
                <a:latin typeface="Arial Rounded MT Bold" pitchFamily="34" charset="0"/>
              </a:rPr>
              <a:t>die beste </a:t>
            </a:r>
            <a:r>
              <a:rPr lang="de-CH" sz="2800" dirty="0" smtClean="0">
                <a:ln>
                  <a:solidFill>
                    <a:srgbClr val="000000"/>
                  </a:solidFill>
                </a:ln>
                <a:solidFill>
                  <a:schemeClr val="bg1"/>
                </a:solidFill>
                <a:latin typeface="Arial Rounded MT Bold" pitchFamily="34" charset="0"/>
              </a:rPr>
              <a:t>Botschaft! (3/3)      </a:t>
            </a:r>
            <a:endParaRPr lang="de-CH" sz="2800" dirty="0">
              <a:ln>
                <a:solidFill>
                  <a:srgbClr val="000000"/>
                </a:solidFill>
              </a:ln>
              <a:solidFill>
                <a:schemeClr val="bg1"/>
              </a:solidFill>
              <a:latin typeface="Arial Rounded MT Bold" pitchFamily="34" charset="0"/>
            </a:endParaRPr>
          </a:p>
        </p:txBody>
      </p:sp>
    </p:spTree>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0000" r="-10000"/>
          </a:stretch>
        </a:blipFill>
        <a:effectLst/>
      </p:bgPr>
    </p:bg>
    <p:spTree>
      <p:nvGrpSpPr>
        <p:cNvPr id="1" name=""/>
        <p:cNvGrpSpPr/>
        <p:nvPr/>
      </p:nvGrpSpPr>
      <p:grpSpPr>
        <a:xfrm>
          <a:off x="0" y="0"/>
          <a:ext cx="0" cy="0"/>
          <a:chOff x="0" y="0"/>
          <a:chExt cx="0" cy="0"/>
        </a:xfrm>
      </p:grpSpPr>
      <p:sp>
        <p:nvSpPr>
          <p:cNvPr id="381954" name="Text Box 2"/>
          <p:cNvSpPr txBox="1">
            <a:spLocks noChangeArrowheads="1"/>
          </p:cNvSpPr>
          <p:nvPr/>
        </p:nvSpPr>
        <p:spPr bwMode="auto">
          <a:xfrm>
            <a:off x="35496" y="44450"/>
            <a:ext cx="7920880"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„Denn es soll deutlich werden, dass die alles überragende Kraft, die in unserem Leben wirksam ist, Gottes Kraft ist und nicht aus uns selbst kommt.“</a:t>
            </a:r>
            <a:endParaRPr lang="de-DE" sz="3600" dirty="0">
              <a:ln>
                <a:solidFill>
                  <a:srgbClr val="000000"/>
                </a:solidFill>
              </a:ln>
              <a:solidFill>
                <a:srgbClr val="FFFFFF"/>
              </a:solidFill>
              <a:latin typeface="Arial Rounded MT Bold" pitchFamily="34" charset="0"/>
            </a:endParaRPr>
          </a:p>
        </p:txBody>
      </p:sp>
      <p:sp>
        <p:nvSpPr>
          <p:cNvPr id="381955" name="Text Box 3"/>
          <p:cNvSpPr txBox="1">
            <a:spLocks noChangeArrowheads="1"/>
          </p:cNvSpPr>
          <p:nvPr/>
        </p:nvSpPr>
        <p:spPr bwMode="auto">
          <a:xfrm>
            <a:off x="2700338" y="2906772"/>
            <a:ext cx="5976937" cy="400110"/>
          </a:xfrm>
          <a:prstGeom prst="rect">
            <a:avLst/>
          </a:prstGeom>
          <a:noFill/>
          <a:ln w="9525">
            <a:noFill/>
            <a:miter lim="800000"/>
            <a:headEnd/>
            <a:tailEnd/>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Lst>
        </p:spPr>
        <p:txBody>
          <a:bodyPr>
            <a:spAutoFit/>
          </a:bodyPr>
          <a:lstStyle>
            <a:defPPr>
              <a:defRPr lang="de-CH"/>
            </a:defPPr>
            <a:lvl1pPr algn="r">
              <a:spcBef>
                <a:spcPct val="50000"/>
              </a:spcBef>
              <a:defRPr sz="2000">
                <a:ln>
                  <a:solidFill>
                    <a:schemeClr val="tx1"/>
                  </a:solidFill>
                </a:ln>
                <a:solidFill>
                  <a:srgbClr val="FFFFFF"/>
                </a:solidFill>
                <a:latin typeface="Arial Rounded MT Bold" pitchFamily="34" charset="0"/>
              </a:defRPr>
            </a:lvl1pPr>
          </a:lstStyle>
          <a:p>
            <a:r>
              <a:rPr lang="de-CH" dirty="0">
                <a:ln>
                  <a:solidFill>
                    <a:srgbClr val="000000"/>
                  </a:solidFill>
                </a:ln>
              </a:rPr>
              <a:t>2.Korinther-Brief 4,7</a:t>
            </a:r>
            <a:endParaRPr lang="de-DE" dirty="0">
              <a:ln>
                <a:solidFill>
                  <a:srgbClr val="000000"/>
                </a:solidFill>
              </a:ln>
            </a:endParaRPr>
          </a:p>
        </p:txBody>
      </p:sp>
      <p:sp>
        <p:nvSpPr>
          <p:cNvPr id="381956" name="Rectangle 4"/>
          <p:cNvSpPr>
            <a:spLocks noGrp="1" noChangeArrowheads="1"/>
          </p:cNvSpPr>
          <p:nvPr>
            <p:ph type="subTitle" idx="1"/>
          </p:nvPr>
        </p:nvSpPr>
        <p:spPr>
          <a:xfrm>
            <a:off x="179388" y="6524303"/>
            <a:ext cx="3816350" cy="289073"/>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algn="l">
              <a:lnSpc>
                <a:spcPct val="80000"/>
              </a:lnSpc>
            </a:pPr>
            <a:r>
              <a:rPr lang="de-CH" sz="1200" dirty="0">
                <a:ln>
                  <a:solidFill>
                    <a:srgbClr val="000000"/>
                  </a:solidFill>
                </a:ln>
                <a:solidFill>
                  <a:srgbClr val="FFFFFF"/>
                </a:solidFill>
                <a:latin typeface="Arial Rounded MT Bold" pitchFamily="34" charset="0"/>
              </a:rPr>
              <a:t>Verbreite die beste Botschaft!       </a:t>
            </a:r>
          </a:p>
        </p:txBody>
      </p:sp>
    </p:spTree>
    <p:extLst>
      <p:ext uri="{BB962C8B-B14F-4D97-AF65-F5344CB8AC3E}">
        <p14:creationId xmlns:p14="http://schemas.microsoft.com/office/powerpoint/2010/main" val="4056393490"/>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82978" name="Text Box 2"/>
          <p:cNvSpPr txBox="1">
            <a:spLocks noChangeArrowheads="1"/>
          </p:cNvSpPr>
          <p:nvPr/>
        </p:nvSpPr>
        <p:spPr bwMode="auto">
          <a:xfrm>
            <a:off x="35496" y="44624"/>
            <a:ext cx="7632848" cy="397031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DE" sz="3600" dirty="0">
                <a:ln>
                  <a:solidFill>
                    <a:srgbClr val="000000"/>
                  </a:solidFill>
                </a:ln>
                <a:solidFill>
                  <a:srgbClr val="FFFFFF"/>
                </a:solidFill>
                <a:latin typeface="Arial Rounded MT Bold" pitchFamily="34" charset="0"/>
              </a:rPr>
              <a:t>Verkünde die Botschaft Gottes! Tritt für sie ein, ob sie erwünscht ist oder nicht. Decke Schuld auf, weise zurecht, ermahne und ermutige, und lass es dabei nicht an der nötigen Geduld und an gründlicher Unterweisung fehlen.</a:t>
            </a:r>
          </a:p>
        </p:txBody>
      </p:sp>
      <p:sp>
        <p:nvSpPr>
          <p:cNvPr id="382979" name="Text Box 3"/>
          <p:cNvSpPr txBox="1">
            <a:spLocks noChangeArrowheads="1"/>
          </p:cNvSpPr>
          <p:nvPr/>
        </p:nvSpPr>
        <p:spPr bwMode="auto">
          <a:xfrm>
            <a:off x="2700338" y="4221088"/>
            <a:ext cx="5976937" cy="400110"/>
          </a:xfrm>
          <a:prstGeom prst="rect">
            <a:avLst/>
          </a:prstGeom>
          <a:noFill/>
          <a:ln w="9525">
            <a:noFill/>
            <a:miter lim="800000"/>
            <a:headEnd/>
            <a:tailEnd/>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Lst>
        </p:spPr>
        <p:txBody>
          <a:bodyPr>
            <a:spAutoFit/>
          </a:bodyPr>
          <a:lstStyle>
            <a:defPPr>
              <a:defRPr lang="de-CH"/>
            </a:defPPr>
            <a:lvl1pPr algn="r">
              <a:spcBef>
                <a:spcPct val="50000"/>
              </a:spcBef>
              <a:defRPr sz="2000">
                <a:ln>
                  <a:solidFill>
                    <a:schemeClr val="tx1"/>
                  </a:solidFill>
                </a:ln>
                <a:solidFill>
                  <a:srgbClr val="FFFFFF"/>
                </a:solidFill>
                <a:latin typeface="Arial Rounded MT Bold" pitchFamily="34" charset="0"/>
              </a:defRPr>
            </a:lvl1pPr>
          </a:lstStyle>
          <a:p>
            <a:r>
              <a:rPr lang="de-CH" dirty="0">
                <a:ln>
                  <a:solidFill>
                    <a:srgbClr val="000000"/>
                  </a:solidFill>
                </a:ln>
              </a:rPr>
              <a:t>2.Timotheus-Brief 4,2</a:t>
            </a:r>
            <a:endParaRPr lang="de-DE" dirty="0">
              <a:ln>
                <a:solidFill>
                  <a:srgbClr val="000000"/>
                </a:solidFill>
              </a:ln>
            </a:endParaRPr>
          </a:p>
        </p:txBody>
      </p:sp>
      <p:sp>
        <p:nvSpPr>
          <p:cNvPr id="382980" name="Rectangle 4"/>
          <p:cNvSpPr>
            <a:spLocks noGrp="1" noChangeArrowheads="1"/>
          </p:cNvSpPr>
          <p:nvPr>
            <p:ph type="subTitle" idx="1"/>
          </p:nvPr>
        </p:nvSpPr>
        <p:spPr>
          <a:xfrm>
            <a:off x="467618" y="6452295"/>
            <a:ext cx="3816350" cy="289073"/>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algn="l">
              <a:lnSpc>
                <a:spcPct val="80000"/>
              </a:lnSpc>
            </a:pPr>
            <a:r>
              <a:rPr lang="de-CH" sz="1200" dirty="0">
                <a:ln>
                  <a:solidFill>
                    <a:srgbClr val="000000"/>
                  </a:solidFill>
                </a:ln>
                <a:solidFill>
                  <a:srgbClr val="FFFFFF"/>
                </a:solidFill>
                <a:latin typeface="Arial Rounded MT Bold" pitchFamily="34" charset="0"/>
              </a:rPr>
              <a:t>Verbreite die beste Botschaft!       </a:t>
            </a:r>
          </a:p>
        </p:txBody>
      </p:sp>
    </p:spTree>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44000" r="-44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69850" y="44624"/>
            <a:ext cx="9074150" cy="1689100"/>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wrap="square" lIns="91440" tIns="45720" rIns="91440" bIns="45720" numCol="1" anchor="ctr" anchorCtr="0" compatLnSpc="1">
            <a:prstTxWarp prst="textNoShape">
              <a:avLst/>
            </a:prstTxWarp>
          </a:bodyPr>
          <a:lstStyle/>
          <a:p>
            <a:pPr marL="1117600" indent="-1117600" algn="l"/>
            <a:r>
              <a:rPr lang="de-DE" dirty="0" smtClean="0">
                <a:ln>
                  <a:solidFill>
                    <a:srgbClr val="000000"/>
                  </a:solidFill>
                </a:ln>
                <a:solidFill>
                  <a:schemeClr val="bg1"/>
                </a:solidFill>
                <a:latin typeface="Arial Rounded MT Bold" pitchFamily="34" charset="0"/>
              </a:rPr>
              <a:t>I. Kontakte zulassen und pflegen</a:t>
            </a:r>
            <a:endParaRPr lang="de-CH" dirty="0">
              <a:ln>
                <a:solidFill>
                  <a:srgbClr val="000000"/>
                </a:solidFill>
              </a:ln>
              <a:solidFill>
                <a:schemeClr val="bg1"/>
              </a:solidFill>
              <a:latin typeface="Arial Rounded MT Bold" pitchFamily="34" charset="0"/>
            </a:endParaRPr>
          </a:p>
        </p:txBody>
      </p:sp>
      <p:sp>
        <p:nvSpPr>
          <p:cNvPr id="238595" name="Rectangle 3"/>
          <p:cNvSpPr>
            <a:spLocks noGrp="1" noChangeArrowheads="1"/>
          </p:cNvSpPr>
          <p:nvPr>
            <p:ph type="subTitle" idx="1"/>
          </p:nvPr>
        </p:nvSpPr>
        <p:spPr>
          <a:xfrm>
            <a:off x="179388" y="6452295"/>
            <a:ext cx="3816350" cy="289073"/>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algn="l">
              <a:lnSpc>
                <a:spcPct val="80000"/>
              </a:lnSpc>
            </a:pPr>
            <a:r>
              <a:rPr lang="de-CH" sz="1200" dirty="0">
                <a:ln>
                  <a:solidFill>
                    <a:srgbClr val="000000"/>
                  </a:solidFill>
                </a:ln>
                <a:solidFill>
                  <a:srgbClr val="FFFFFF"/>
                </a:solidFill>
                <a:latin typeface="Arial Rounded MT Bold" pitchFamily="34" charset="0"/>
              </a:rPr>
              <a:t>Verbreite die beste Botschaft!       </a:t>
            </a:r>
          </a:p>
        </p:txBody>
      </p:sp>
    </p:spTree>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000" b="-3000"/>
          </a:stretch>
        </a:blipFill>
        <a:effectLst/>
      </p:bgPr>
    </p:bg>
    <p:spTree>
      <p:nvGrpSpPr>
        <p:cNvPr id="1" name=""/>
        <p:cNvGrpSpPr/>
        <p:nvPr/>
      </p:nvGrpSpPr>
      <p:grpSpPr>
        <a:xfrm>
          <a:off x="0" y="0"/>
          <a:ext cx="0" cy="0"/>
          <a:chOff x="0" y="0"/>
          <a:chExt cx="0" cy="0"/>
        </a:xfrm>
      </p:grpSpPr>
      <p:sp>
        <p:nvSpPr>
          <p:cNvPr id="359426" name="Text Box 2"/>
          <p:cNvSpPr txBox="1">
            <a:spLocks noChangeArrowheads="1"/>
          </p:cNvSpPr>
          <p:nvPr/>
        </p:nvSpPr>
        <p:spPr bwMode="auto">
          <a:xfrm>
            <a:off x="107504" y="90498"/>
            <a:ext cx="8713788"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„So wie du mich in die Welt gesandt hast, habe ich auch sie in die Welt gesandt.“</a:t>
            </a:r>
            <a:endParaRPr lang="de-DE" sz="3600" dirty="0">
              <a:ln>
                <a:solidFill>
                  <a:srgbClr val="000000"/>
                </a:solidFill>
              </a:ln>
              <a:solidFill>
                <a:srgbClr val="FFFFFF"/>
              </a:solidFill>
              <a:latin typeface="Arial Rounded MT Bold" pitchFamily="34" charset="0"/>
            </a:endParaRPr>
          </a:p>
        </p:txBody>
      </p:sp>
      <p:sp>
        <p:nvSpPr>
          <p:cNvPr id="359427" name="Text Box 3"/>
          <p:cNvSpPr txBox="1">
            <a:spLocks noChangeArrowheads="1"/>
          </p:cNvSpPr>
          <p:nvPr/>
        </p:nvSpPr>
        <p:spPr bwMode="auto">
          <a:xfrm>
            <a:off x="1691680" y="1849729"/>
            <a:ext cx="7056462" cy="400110"/>
          </a:xfrm>
          <a:prstGeom prst="rect">
            <a:avLst/>
          </a:prstGeom>
          <a:noFill/>
          <a:ln w="9525">
            <a:noFill/>
            <a:miter lim="800000"/>
            <a:headEnd/>
            <a:tailEnd/>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Lst>
        </p:spPr>
        <p:txBody>
          <a:bodyPr>
            <a:spAutoFit/>
          </a:bodyPr>
          <a:lstStyle>
            <a:defPPr>
              <a:defRPr lang="de-CH"/>
            </a:defPPr>
            <a:lvl1pPr algn="r">
              <a:spcBef>
                <a:spcPct val="50000"/>
              </a:spcBef>
              <a:defRPr sz="2000">
                <a:ln>
                  <a:solidFill>
                    <a:schemeClr val="tx1"/>
                  </a:solidFill>
                </a:ln>
                <a:solidFill>
                  <a:srgbClr val="FFFFFF"/>
                </a:solidFill>
                <a:latin typeface="Arial Rounded MT Bold" pitchFamily="34" charset="0"/>
              </a:defRPr>
            </a:lvl1pPr>
          </a:lstStyle>
          <a:p>
            <a:r>
              <a:rPr lang="de-CH" dirty="0">
                <a:ln>
                  <a:solidFill>
                    <a:srgbClr val="000000"/>
                  </a:solidFill>
                </a:ln>
              </a:rPr>
              <a:t>Johannes-Evangelium 17,18</a:t>
            </a:r>
            <a:endParaRPr lang="de-DE" dirty="0">
              <a:ln>
                <a:solidFill>
                  <a:srgbClr val="000000"/>
                </a:solidFill>
              </a:ln>
            </a:endParaRPr>
          </a:p>
        </p:txBody>
      </p:sp>
      <p:sp>
        <p:nvSpPr>
          <p:cNvPr id="359428" name="Rectangle 4"/>
          <p:cNvSpPr>
            <a:spLocks noGrp="1" noChangeArrowheads="1"/>
          </p:cNvSpPr>
          <p:nvPr>
            <p:ph type="subTitle" idx="1"/>
          </p:nvPr>
        </p:nvSpPr>
        <p:spPr>
          <a:xfrm>
            <a:off x="35570" y="6497191"/>
            <a:ext cx="3816350" cy="244177"/>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algn="l">
              <a:lnSpc>
                <a:spcPct val="80000"/>
              </a:lnSpc>
            </a:pPr>
            <a:r>
              <a:rPr lang="de-CH" sz="1200" dirty="0">
                <a:ln>
                  <a:solidFill>
                    <a:srgbClr val="000000"/>
                  </a:solidFill>
                </a:ln>
                <a:solidFill>
                  <a:srgbClr val="FFFFFF"/>
                </a:solidFill>
                <a:latin typeface="Arial Rounded MT Bold" pitchFamily="34" charset="0"/>
              </a:rPr>
              <a:t>Verbreite die beste Botschaft!       </a:t>
            </a:r>
          </a:p>
        </p:txBody>
      </p:sp>
    </p:spTree>
    <p:extLst>
      <p:ext uri="{BB962C8B-B14F-4D97-AF65-F5344CB8AC3E}">
        <p14:creationId xmlns:p14="http://schemas.microsoft.com/office/powerpoint/2010/main" val="1175133254"/>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59426" name="Text Box 2"/>
          <p:cNvSpPr txBox="1">
            <a:spLocks noChangeArrowheads="1"/>
          </p:cNvSpPr>
          <p:nvPr/>
        </p:nvSpPr>
        <p:spPr bwMode="auto">
          <a:xfrm>
            <a:off x="113388" y="44624"/>
            <a:ext cx="7626964" cy="193899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000" dirty="0">
                <a:ln>
                  <a:solidFill>
                    <a:srgbClr val="000000"/>
                  </a:solidFill>
                </a:ln>
                <a:solidFill>
                  <a:srgbClr val="FFFFFF"/>
                </a:solidFill>
                <a:latin typeface="Arial Rounded MT Bold" pitchFamily="34" charset="0"/>
              </a:rPr>
              <a:t>„Geht nun! Seht, ich sende euch wie Schafe mitten unter die Wölfe.“</a:t>
            </a:r>
            <a:endParaRPr lang="de-DE" sz="4000" dirty="0">
              <a:ln>
                <a:solidFill>
                  <a:srgbClr val="000000"/>
                </a:solidFill>
              </a:ln>
              <a:solidFill>
                <a:srgbClr val="FFFFFF"/>
              </a:solidFill>
              <a:latin typeface="Arial Rounded MT Bold" pitchFamily="34" charset="0"/>
            </a:endParaRPr>
          </a:p>
        </p:txBody>
      </p:sp>
      <p:sp>
        <p:nvSpPr>
          <p:cNvPr id="359427" name="Text Box 3"/>
          <p:cNvSpPr txBox="1">
            <a:spLocks noChangeArrowheads="1"/>
          </p:cNvSpPr>
          <p:nvPr/>
        </p:nvSpPr>
        <p:spPr bwMode="auto">
          <a:xfrm>
            <a:off x="1791120" y="1484784"/>
            <a:ext cx="7056462" cy="400110"/>
          </a:xfrm>
          <a:prstGeom prst="rect">
            <a:avLst/>
          </a:prstGeom>
          <a:noFill/>
          <a:ln w="9525">
            <a:noFill/>
            <a:miter lim="800000"/>
            <a:headEnd/>
            <a:tailEnd/>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Lst>
        </p:spPr>
        <p:txBody>
          <a:bodyPr>
            <a:spAutoFit/>
          </a:bodyPr>
          <a:lstStyle>
            <a:defPPr>
              <a:defRPr lang="de-CH"/>
            </a:defPPr>
            <a:lvl1pPr algn="r">
              <a:spcBef>
                <a:spcPct val="50000"/>
              </a:spcBef>
              <a:defRPr sz="2000">
                <a:ln>
                  <a:solidFill>
                    <a:schemeClr val="tx1"/>
                  </a:solidFill>
                </a:ln>
                <a:solidFill>
                  <a:srgbClr val="FFFFFF"/>
                </a:solidFill>
                <a:latin typeface="Arial Rounded MT Bold" pitchFamily="34" charset="0"/>
              </a:defRPr>
            </a:lvl1pPr>
          </a:lstStyle>
          <a:p>
            <a:r>
              <a:rPr lang="de-CH" dirty="0">
                <a:ln>
                  <a:solidFill>
                    <a:srgbClr val="000000"/>
                  </a:solidFill>
                </a:ln>
              </a:rPr>
              <a:t>Lukas-Evangelium 10,3</a:t>
            </a:r>
            <a:endParaRPr lang="de-DE" dirty="0">
              <a:ln>
                <a:solidFill>
                  <a:srgbClr val="000000"/>
                </a:solidFill>
              </a:ln>
            </a:endParaRPr>
          </a:p>
        </p:txBody>
      </p:sp>
      <p:sp>
        <p:nvSpPr>
          <p:cNvPr id="359428" name="Rectangle 4"/>
          <p:cNvSpPr>
            <a:spLocks noGrp="1" noChangeArrowheads="1"/>
          </p:cNvSpPr>
          <p:nvPr>
            <p:ph type="subTitle" idx="1"/>
          </p:nvPr>
        </p:nvSpPr>
        <p:spPr>
          <a:xfrm>
            <a:off x="0" y="6525344"/>
            <a:ext cx="3816350" cy="316185"/>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algn="l">
              <a:lnSpc>
                <a:spcPct val="80000"/>
              </a:lnSpc>
            </a:pPr>
            <a:r>
              <a:rPr lang="de-CH" sz="1200" dirty="0">
                <a:ln>
                  <a:solidFill>
                    <a:srgbClr val="000000"/>
                  </a:solidFill>
                </a:ln>
                <a:solidFill>
                  <a:srgbClr val="FFFFFF"/>
                </a:solidFill>
                <a:latin typeface="Arial Rounded MT Bold" pitchFamily="34" charset="0"/>
              </a:rPr>
              <a:t>Verbreite die beste Botschaft!       </a:t>
            </a:r>
          </a:p>
        </p:txBody>
      </p:sp>
    </p:spTree>
    <p:extLst>
      <p:ext uri="{BB962C8B-B14F-4D97-AF65-F5344CB8AC3E}">
        <p14:creationId xmlns:p14="http://schemas.microsoft.com/office/powerpoint/2010/main" val="4218149556"/>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44000" r="-44000"/>
          </a:stretch>
        </a:blip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ctrTitle"/>
          </p:nvPr>
        </p:nvSpPr>
        <p:spPr>
          <a:xfrm>
            <a:off x="69850" y="44624"/>
            <a:ext cx="9074150" cy="1800225"/>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wrap="square" lIns="91440" tIns="45720" rIns="91440" bIns="45720" numCol="1" anchor="ctr" anchorCtr="0" compatLnSpc="1">
            <a:prstTxWarp prst="textNoShape">
              <a:avLst/>
            </a:prstTxWarp>
          </a:bodyPr>
          <a:lstStyle/>
          <a:p>
            <a:pPr marL="1117600" indent="-1117600" algn="l"/>
            <a:r>
              <a:rPr lang="de-DE" dirty="0" smtClean="0">
                <a:ln>
                  <a:solidFill>
                    <a:srgbClr val="000000"/>
                  </a:solidFill>
                </a:ln>
                <a:solidFill>
                  <a:schemeClr val="bg1"/>
                </a:solidFill>
                <a:latin typeface="Arial Rounded MT Bold" pitchFamily="34" charset="0"/>
              </a:rPr>
              <a:t>II.    Freundlich und engagiert auftreten</a:t>
            </a:r>
            <a:endParaRPr lang="de-CH" dirty="0">
              <a:ln>
                <a:solidFill>
                  <a:srgbClr val="000000"/>
                </a:solidFill>
              </a:ln>
              <a:solidFill>
                <a:schemeClr val="bg1"/>
              </a:solidFill>
              <a:latin typeface="Arial Rounded MT Bold" pitchFamily="34" charset="0"/>
            </a:endParaRPr>
          </a:p>
        </p:txBody>
      </p:sp>
      <p:sp>
        <p:nvSpPr>
          <p:cNvPr id="345091" name="Rectangle 3"/>
          <p:cNvSpPr>
            <a:spLocks noGrp="1" noChangeArrowheads="1"/>
          </p:cNvSpPr>
          <p:nvPr>
            <p:ph type="subTitle" idx="1"/>
          </p:nvPr>
        </p:nvSpPr>
        <p:spPr>
          <a:xfrm>
            <a:off x="179388" y="6452295"/>
            <a:ext cx="3816350" cy="289073"/>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algn="l">
              <a:lnSpc>
                <a:spcPct val="80000"/>
              </a:lnSpc>
            </a:pPr>
            <a:r>
              <a:rPr lang="de-CH" sz="1200" dirty="0">
                <a:ln>
                  <a:solidFill>
                    <a:srgbClr val="000000"/>
                  </a:solidFill>
                </a:ln>
                <a:solidFill>
                  <a:srgbClr val="FFFFFF"/>
                </a:solidFill>
                <a:latin typeface="Arial Rounded MT Bold" pitchFamily="34" charset="0"/>
              </a:rPr>
              <a:t>Verbreite die beste Botschaft!       </a:t>
            </a:r>
          </a:p>
        </p:txBody>
      </p:sp>
    </p:spTree>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59426" name="Text Box 2"/>
          <p:cNvSpPr txBox="1">
            <a:spLocks noChangeArrowheads="1"/>
          </p:cNvSpPr>
          <p:nvPr/>
        </p:nvSpPr>
        <p:spPr bwMode="auto">
          <a:xfrm>
            <a:off x="35496" y="44624"/>
            <a:ext cx="7056784" cy="397031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„Eure Worte sollen immer freundlich und mit dem Salz der Weisheit gewürzt sein. Dann werdet ihr es auch verstehen, jedem, der mit euch redet, eine angemessene Antwort zu geben.“</a:t>
            </a:r>
            <a:endParaRPr lang="de-DE" sz="3600" dirty="0">
              <a:ln>
                <a:solidFill>
                  <a:srgbClr val="000000"/>
                </a:solidFill>
              </a:ln>
              <a:solidFill>
                <a:srgbClr val="FFFFFF"/>
              </a:solidFill>
              <a:latin typeface="Arial Rounded MT Bold" pitchFamily="34" charset="0"/>
            </a:endParaRPr>
          </a:p>
        </p:txBody>
      </p:sp>
      <p:sp>
        <p:nvSpPr>
          <p:cNvPr id="359427" name="Text Box 3"/>
          <p:cNvSpPr txBox="1">
            <a:spLocks noChangeArrowheads="1"/>
          </p:cNvSpPr>
          <p:nvPr/>
        </p:nvSpPr>
        <p:spPr bwMode="auto">
          <a:xfrm>
            <a:off x="1835696" y="3957157"/>
            <a:ext cx="7056462" cy="400110"/>
          </a:xfrm>
          <a:prstGeom prst="rect">
            <a:avLst/>
          </a:prstGeom>
          <a:noFill/>
          <a:ln w="9525">
            <a:noFill/>
            <a:miter lim="800000"/>
            <a:headEnd/>
            <a:tailEnd/>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Lst>
        </p:spPr>
        <p:txBody>
          <a:bodyPr>
            <a:spAutoFit/>
          </a:bodyPr>
          <a:lstStyle>
            <a:defPPr>
              <a:defRPr lang="de-CH"/>
            </a:defPPr>
            <a:lvl1pPr algn="r">
              <a:spcBef>
                <a:spcPct val="50000"/>
              </a:spcBef>
              <a:defRPr sz="2000">
                <a:ln>
                  <a:solidFill>
                    <a:schemeClr val="tx1"/>
                  </a:solidFill>
                </a:ln>
                <a:solidFill>
                  <a:srgbClr val="FFFFFF"/>
                </a:solidFill>
                <a:latin typeface="Arial Rounded MT Bold" pitchFamily="34" charset="0"/>
              </a:defRPr>
            </a:lvl1pPr>
          </a:lstStyle>
          <a:p>
            <a:r>
              <a:rPr lang="de-CH" dirty="0">
                <a:ln>
                  <a:solidFill>
                    <a:srgbClr val="000000"/>
                  </a:solidFill>
                </a:ln>
              </a:rPr>
              <a:t>Kolosser-Brief 4,6</a:t>
            </a:r>
            <a:endParaRPr lang="de-DE" dirty="0">
              <a:ln>
                <a:solidFill>
                  <a:srgbClr val="000000"/>
                </a:solidFill>
              </a:ln>
            </a:endParaRPr>
          </a:p>
        </p:txBody>
      </p:sp>
      <p:sp>
        <p:nvSpPr>
          <p:cNvPr id="359428" name="Rectangle 4"/>
          <p:cNvSpPr>
            <a:spLocks noGrp="1" noChangeArrowheads="1"/>
          </p:cNvSpPr>
          <p:nvPr>
            <p:ph type="subTitle" idx="1"/>
          </p:nvPr>
        </p:nvSpPr>
        <p:spPr>
          <a:xfrm>
            <a:off x="35570" y="6569199"/>
            <a:ext cx="3816350" cy="244177"/>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algn="l">
              <a:lnSpc>
                <a:spcPct val="80000"/>
              </a:lnSpc>
            </a:pPr>
            <a:r>
              <a:rPr lang="de-CH" sz="1200" dirty="0">
                <a:ln>
                  <a:solidFill>
                    <a:srgbClr val="000000"/>
                  </a:solidFill>
                </a:ln>
                <a:solidFill>
                  <a:srgbClr val="FFFFFF"/>
                </a:solidFill>
                <a:latin typeface="Arial Rounded MT Bold" pitchFamily="34" charset="0"/>
              </a:rPr>
              <a:t>Verbreite die beste Botschaft!       </a:t>
            </a:r>
          </a:p>
        </p:txBody>
      </p:sp>
    </p:spTree>
    <p:extLst>
      <p:ext uri="{BB962C8B-B14F-4D97-AF65-F5344CB8AC3E}">
        <p14:creationId xmlns:p14="http://schemas.microsoft.com/office/powerpoint/2010/main" val="3985391876"/>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000" b="-1000"/>
          </a:stretch>
        </a:blipFill>
        <a:effectLst/>
      </p:bgPr>
    </p:bg>
    <p:spTree>
      <p:nvGrpSpPr>
        <p:cNvPr id="1" name=""/>
        <p:cNvGrpSpPr/>
        <p:nvPr/>
      </p:nvGrpSpPr>
      <p:grpSpPr>
        <a:xfrm>
          <a:off x="0" y="0"/>
          <a:ext cx="0" cy="0"/>
          <a:chOff x="0" y="0"/>
          <a:chExt cx="0" cy="0"/>
        </a:xfrm>
      </p:grpSpPr>
      <p:sp>
        <p:nvSpPr>
          <p:cNvPr id="359426" name="Text Box 2"/>
          <p:cNvSpPr txBox="1">
            <a:spLocks noChangeArrowheads="1"/>
          </p:cNvSpPr>
          <p:nvPr/>
        </p:nvSpPr>
        <p:spPr bwMode="auto">
          <a:xfrm>
            <a:off x="2123727" y="188913"/>
            <a:ext cx="6840885"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„Bürger von Athen! Ich habe mich mit eigenen Augen davon überzeugen können, dass ihr aussergewöhnlich religiöse Leute seid.“</a:t>
            </a:r>
            <a:endParaRPr lang="de-DE" sz="3600" dirty="0">
              <a:ln>
                <a:solidFill>
                  <a:srgbClr val="000000"/>
                </a:solidFill>
              </a:ln>
              <a:solidFill>
                <a:srgbClr val="FFFFFF"/>
              </a:solidFill>
              <a:latin typeface="Arial Rounded MT Bold" pitchFamily="34" charset="0"/>
            </a:endParaRPr>
          </a:p>
        </p:txBody>
      </p:sp>
      <p:sp>
        <p:nvSpPr>
          <p:cNvPr id="359427" name="Text Box 3"/>
          <p:cNvSpPr txBox="1">
            <a:spLocks noChangeArrowheads="1"/>
          </p:cNvSpPr>
          <p:nvPr/>
        </p:nvSpPr>
        <p:spPr bwMode="auto">
          <a:xfrm>
            <a:off x="1776741" y="3356992"/>
            <a:ext cx="7056462" cy="400110"/>
          </a:xfrm>
          <a:prstGeom prst="rect">
            <a:avLst/>
          </a:prstGeom>
          <a:noFill/>
          <a:ln w="9525">
            <a:noFill/>
            <a:miter lim="800000"/>
            <a:headEnd/>
            <a:tailEnd/>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Lst>
        </p:spPr>
        <p:txBody>
          <a:bodyPr>
            <a:spAutoFit/>
          </a:bodyPr>
          <a:lstStyle>
            <a:defPPr>
              <a:defRPr lang="de-CH"/>
            </a:defPPr>
            <a:lvl1pPr algn="r">
              <a:spcBef>
                <a:spcPct val="50000"/>
              </a:spcBef>
              <a:defRPr sz="2000">
                <a:ln>
                  <a:solidFill>
                    <a:schemeClr val="tx1"/>
                  </a:solidFill>
                </a:ln>
                <a:solidFill>
                  <a:srgbClr val="FFFFFF"/>
                </a:solidFill>
                <a:latin typeface="Arial Rounded MT Bold" pitchFamily="34" charset="0"/>
              </a:defRPr>
            </a:lvl1pPr>
          </a:lstStyle>
          <a:p>
            <a:r>
              <a:rPr lang="de-CH" dirty="0">
                <a:ln>
                  <a:solidFill>
                    <a:srgbClr val="000000"/>
                  </a:solidFill>
                </a:ln>
              </a:rPr>
              <a:t>Apostelgeschichte 17,22</a:t>
            </a:r>
            <a:endParaRPr lang="de-DE" dirty="0">
              <a:ln>
                <a:solidFill>
                  <a:srgbClr val="000000"/>
                </a:solidFill>
              </a:ln>
            </a:endParaRPr>
          </a:p>
        </p:txBody>
      </p:sp>
      <p:sp>
        <p:nvSpPr>
          <p:cNvPr id="359428" name="Rectangle 4"/>
          <p:cNvSpPr>
            <a:spLocks noGrp="1" noChangeArrowheads="1"/>
          </p:cNvSpPr>
          <p:nvPr>
            <p:ph type="subTitle" idx="1"/>
          </p:nvPr>
        </p:nvSpPr>
        <p:spPr>
          <a:xfrm>
            <a:off x="1619746" y="6569199"/>
            <a:ext cx="3816350" cy="244177"/>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algn="l">
              <a:lnSpc>
                <a:spcPct val="80000"/>
              </a:lnSpc>
            </a:pPr>
            <a:r>
              <a:rPr lang="de-CH" sz="1200" dirty="0">
                <a:ln>
                  <a:solidFill>
                    <a:srgbClr val="000000"/>
                  </a:solidFill>
                </a:ln>
                <a:solidFill>
                  <a:srgbClr val="FFFFFF"/>
                </a:solidFill>
                <a:latin typeface="Arial Rounded MT Bold" pitchFamily="34" charset="0"/>
              </a:rPr>
              <a:t>Verbreite die beste Botschaft!       </a:t>
            </a:r>
          </a:p>
        </p:txBody>
      </p:sp>
    </p:spTree>
    <p:extLst>
      <p:ext uri="{BB962C8B-B14F-4D97-AF65-F5344CB8AC3E}">
        <p14:creationId xmlns:p14="http://schemas.microsoft.com/office/powerpoint/2010/main" val="3375881332"/>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000" b="-1000"/>
          </a:stretch>
        </a:blipFill>
        <a:effectLst/>
      </p:bgPr>
    </p:bg>
    <p:spTree>
      <p:nvGrpSpPr>
        <p:cNvPr id="1" name=""/>
        <p:cNvGrpSpPr/>
        <p:nvPr/>
      </p:nvGrpSpPr>
      <p:grpSpPr>
        <a:xfrm>
          <a:off x="0" y="0"/>
          <a:ext cx="0" cy="0"/>
          <a:chOff x="0" y="0"/>
          <a:chExt cx="0" cy="0"/>
        </a:xfrm>
      </p:grpSpPr>
      <p:sp>
        <p:nvSpPr>
          <p:cNvPr id="359426" name="Text Box 2"/>
          <p:cNvSpPr txBox="1">
            <a:spLocks noChangeArrowheads="1"/>
          </p:cNvSpPr>
          <p:nvPr/>
        </p:nvSpPr>
        <p:spPr bwMode="auto">
          <a:xfrm>
            <a:off x="1764859" y="44624"/>
            <a:ext cx="7199754" cy="452431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„Als ich nämlich durch die Strassen eurer Stadt ging und mir eure Heiligtümer ansah, stiess ich auf einen Altar mit der Inschrift: ‚Für einen unbekannten Gott‘. Ihr verehrt also ein göttliches Wesen, ohne es zu kennen. Nun, gerade diese euch unbekannte Gottheit verkünde ich euch.“</a:t>
            </a:r>
            <a:endParaRPr lang="de-DE" sz="3200" dirty="0">
              <a:ln>
                <a:solidFill>
                  <a:srgbClr val="000000"/>
                </a:solidFill>
              </a:ln>
              <a:solidFill>
                <a:srgbClr val="FFFFFF"/>
              </a:solidFill>
              <a:latin typeface="Arial Rounded MT Bold" pitchFamily="34" charset="0"/>
            </a:endParaRPr>
          </a:p>
        </p:txBody>
      </p:sp>
      <p:sp>
        <p:nvSpPr>
          <p:cNvPr id="359427" name="Text Box 3"/>
          <p:cNvSpPr txBox="1">
            <a:spLocks noChangeArrowheads="1"/>
          </p:cNvSpPr>
          <p:nvPr/>
        </p:nvSpPr>
        <p:spPr bwMode="auto">
          <a:xfrm>
            <a:off x="1764859" y="4725144"/>
            <a:ext cx="7056462" cy="400110"/>
          </a:xfrm>
          <a:prstGeom prst="rect">
            <a:avLst/>
          </a:prstGeom>
          <a:noFill/>
          <a:ln w="9525">
            <a:noFill/>
            <a:miter lim="800000"/>
            <a:headEnd/>
            <a:tailEnd/>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Lst>
        </p:spPr>
        <p:txBody>
          <a:bodyPr>
            <a:spAutoFit/>
          </a:bodyPr>
          <a:lstStyle>
            <a:defPPr>
              <a:defRPr lang="de-CH"/>
            </a:defPPr>
            <a:lvl1pPr algn="r">
              <a:spcBef>
                <a:spcPct val="50000"/>
              </a:spcBef>
              <a:defRPr sz="2000">
                <a:ln>
                  <a:solidFill>
                    <a:schemeClr val="tx1"/>
                  </a:solidFill>
                </a:ln>
                <a:solidFill>
                  <a:srgbClr val="FFFFFF"/>
                </a:solidFill>
                <a:latin typeface="Arial Rounded MT Bold" pitchFamily="34" charset="0"/>
              </a:defRPr>
            </a:lvl1pPr>
          </a:lstStyle>
          <a:p>
            <a:r>
              <a:rPr lang="de-CH" dirty="0">
                <a:ln>
                  <a:solidFill>
                    <a:srgbClr val="000000"/>
                  </a:solidFill>
                </a:ln>
              </a:rPr>
              <a:t>Apostelgeschichte 17,23</a:t>
            </a:r>
            <a:endParaRPr lang="de-DE" dirty="0">
              <a:ln>
                <a:solidFill>
                  <a:srgbClr val="000000"/>
                </a:solidFill>
              </a:ln>
            </a:endParaRPr>
          </a:p>
        </p:txBody>
      </p:sp>
      <p:sp>
        <p:nvSpPr>
          <p:cNvPr id="359428" name="Rectangle 4"/>
          <p:cNvSpPr>
            <a:spLocks noGrp="1" noChangeArrowheads="1"/>
          </p:cNvSpPr>
          <p:nvPr>
            <p:ph type="subTitle" idx="1"/>
          </p:nvPr>
        </p:nvSpPr>
        <p:spPr>
          <a:xfrm>
            <a:off x="1547738" y="6569199"/>
            <a:ext cx="3816350" cy="244177"/>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algn="l">
              <a:lnSpc>
                <a:spcPct val="80000"/>
              </a:lnSpc>
            </a:pPr>
            <a:r>
              <a:rPr lang="de-CH" sz="1200" dirty="0">
                <a:ln>
                  <a:solidFill>
                    <a:srgbClr val="000000"/>
                  </a:solidFill>
                </a:ln>
                <a:solidFill>
                  <a:srgbClr val="FFFFFF"/>
                </a:solidFill>
                <a:latin typeface="Arial Rounded MT Bold" pitchFamily="34" charset="0"/>
              </a:rPr>
              <a:t>Verbreite die beste Botschaft!       </a:t>
            </a:r>
          </a:p>
        </p:txBody>
      </p:sp>
    </p:spTree>
    <p:extLst>
      <p:ext uri="{BB962C8B-B14F-4D97-AF65-F5344CB8AC3E}">
        <p14:creationId xmlns:p14="http://schemas.microsoft.com/office/powerpoint/2010/main" val="774865357"/>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59426" name="Text Box 2"/>
          <p:cNvSpPr txBox="1">
            <a:spLocks noChangeArrowheads="1"/>
          </p:cNvSpPr>
          <p:nvPr/>
        </p:nvSpPr>
        <p:spPr bwMode="auto">
          <a:xfrm>
            <a:off x="107504" y="44624"/>
            <a:ext cx="7848872"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„Seid jederzeit bereit, jedem Rede und Antwort zu stehen, der euch auffordert, Auskunft über die Hoffnung zu geben, die euch erfüllt.“</a:t>
            </a:r>
            <a:endParaRPr lang="de-DE" sz="3600" dirty="0">
              <a:ln>
                <a:solidFill>
                  <a:srgbClr val="000000"/>
                </a:solidFill>
              </a:ln>
              <a:solidFill>
                <a:srgbClr val="FFFFFF"/>
              </a:solidFill>
              <a:latin typeface="Arial Rounded MT Bold" pitchFamily="34" charset="0"/>
            </a:endParaRPr>
          </a:p>
        </p:txBody>
      </p:sp>
      <p:sp>
        <p:nvSpPr>
          <p:cNvPr id="359427" name="Text Box 3"/>
          <p:cNvSpPr txBox="1">
            <a:spLocks noChangeArrowheads="1"/>
          </p:cNvSpPr>
          <p:nvPr/>
        </p:nvSpPr>
        <p:spPr bwMode="auto">
          <a:xfrm>
            <a:off x="1547664" y="2900038"/>
            <a:ext cx="7056462" cy="400110"/>
          </a:xfrm>
          <a:prstGeom prst="rect">
            <a:avLst/>
          </a:prstGeom>
          <a:noFill/>
          <a:ln w="9525">
            <a:noFill/>
            <a:miter lim="800000"/>
            <a:headEnd/>
            <a:tailEnd/>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Lst>
        </p:spPr>
        <p:txBody>
          <a:bodyPr>
            <a:spAutoFit/>
          </a:bodyPr>
          <a:lstStyle>
            <a:defPPr>
              <a:defRPr lang="de-CH"/>
            </a:defPPr>
            <a:lvl1pPr algn="r">
              <a:spcBef>
                <a:spcPct val="50000"/>
              </a:spcBef>
              <a:defRPr sz="2000">
                <a:ln>
                  <a:solidFill>
                    <a:schemeClr val="tx1"/>
                  </a:solidFill>
                </a:ln>
                <a:solidFill>
                  <a:srgbClr val="FFFFFF"/>
                </a:solidFill>
                <a:latin typeface="Arial Rounded MT Bold" pitchFamily="34" charset="0"/>
              </a:defRPr>
            </a:lvl1pPr>
          </a:lstStyle>
          <a:p>
            <a:r>
              <a:rPr lang="de-CH" dirty="0">
                <a:ln>
                  <a:solidFill>
                    <a:srgbClr val="000000"/>
                  </a:solidFill>
                </a:ln>
              </a:rPr>
              <a:t>1.Petrus-Brief 3,15</a:t>
            </a:r>
            <a:endParaRPr lang="de-DE" dirty="0">
              <a:ln>
                <a:solidFill>
                  <a:srgbClr val="000000"/>
                </a:solidFill>
              </a:ln>
            </a:endParaRPr>
          </a:p>
        </p:txBody>
      </p:sp>
      <p:sp>
        <p:nvSpPr>
          <p:cNvPr id="359428" name="Rectangle 4"/>
          <p:cNvSpPr>
            <a:spLocks noGrp="1" noChangeArrowheads="1"/>
          </p:cNvSpPr>
          <p:nvPr>
            <p:ph type="subTitle" idx="1"/>
          </p:nvPr>
        </p:nvSpPr>
        <p:spPr>
          <a:xfrm>
            <a:off x="107578" y="6569199"/>
            <a:ext cx="3816350" cy="244177"/>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algn="l">
              <a:lnSpc>
                <a:spcPct val="80000"/>
              </a:lnSpc>
            </a:pPr>
            <a:r>
              <a:rPr lang="de-CH" sz="1200" dirty="0">
                <a:ln>
                  <a:solidFill>
                    <a:srgbClr val="000000"/>
                  </a:solidFill>
                </a:ln>
                <a:solidFill>
                  <a:srgbClr val="FFFFFF"/>
                </a:solidFill>
                <a:latin typeface="Arial Rounded MT Bold" pitchFamily="34" charset="0"/>
              </a:rPr>
              <a:t>Verbreite die beste Botschaft!       </a:t>
            </a:r>
          </a:p>
        </p:txBody>
      </p:sp>
    </p:spTree>
    <p:extLst>
      <p:ext uri="{BB962C8B-B14F-4D97-AF65-F5344CB8AC3E}">
        <p14:creationId xmlns:p14="http://schemas.microsoft.com/office/powerpoint/2010/main" val="4137609950"/>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1203" name="Rectangle 3"/>
          <p:cNvSpPr>
            <a:spLocks noGrp="1" noChangeArrowheads="1"/>
          </p:cNvSpPr>
          <p:nvPr>
            <p:ph type="subTitle" idx="1"/>
          </p:nvPr>
        </p:nvSpPr>
        <p:spPr>
          <a:xfrm>
            <a:off x="3635896" y="228624"/>
            <a:ext cx="5003552" cy="2784634"/>
          </a:xfrm>
          <a:ln>
            <a:solidFill>
              <a:srgbClr val="000000"/>
            </a:solidFill>
          </a:ln>
          <a:effectLst/>
        </p:spPr>
        <p:txBody>
          <a:bodyPr/>
          <a:lstStyle/>
          <a:p>
            <a:r>
              <a:rPr lang="de-CH" dirty="0" smtClean="0">
                <a:ln>
                  <a:solidFill>
                    <a:srgbClr val="000000"/>
                  </a:solidFill>
                </a:ln>
                <a:solidFill>
                  <a:schemeClr val="bg1"/>
                </a:solidFill>
                <a:latin typeface="Arial Rounded MT Bold" pitchFamily="34" charset="0"/>
              </a:rPr>
              <a:t>50 Leute, jeden Tag im Durchschnitt 1 Karte</a:t>
            </a:r>
          </a:p>
        </p:txBody>
      </p:sp>
      <p:pic>
        <p:nvPicPr>
          <p:cNvPr id="1026" name="Picture 2" descr="C:\Users\jür\Desktop\Gottkennen schwarz.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16632"/>
            <a:ext cx="2987675" cy="180816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ür\Desktop\Gottkennen weis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666" y="2196623"/>
            <a:ext cx="2991529" cy="1633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817297"/>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59426" name="Text Box 2"/>
          <p:cNvSpPr txBox="1">
            <a:spLocks noChangeArrowheads="1"/>
          </p:cNvSpPr>
          <p:nvPr/>
        </p:nvSpPr>
        <p:spPr bwMode="auto">
          <a:xfrm>
            <a:off x="2627784" y="116632"/>
            <a:ext cx="6408712" cy="600164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„Aber tut es freundlich und mit dem gebotenen Respekt, immer darauf bedacht, ein gutes Gewissen zu haben. Denn wenn ihr ein vorbildliches Leben führt, wie es eurer Zugehörigkeit zu Christus entspricht, werden die, die euch verleumden, beschämt dastehen, weil ihre Anschuldigungen sich als haltlos erweisen.“</a:t>
            </a:r>
            <a:endParaRPr lang="de-DE" sz="3200" dirty="0">
              <a:ln>
                <a:solidFill>
                  <a:srgbClr val="000000"/>
                </a:solidFill>
              </a:ln>
              <a:solidFill>
                <a:srgbClr val="FFFFFF"/>
              </a:solidFill>
              <a:latin typeface="Arial Rounded MT Bold" pitchFamily="34" charset="0"/>
            </a:endParaRPr>
          </a:p>
        </p:txBody>
      </p:sp>
      <p:sp>
        <p:nvSpPr>
          <p:cNvPr id="359427" name="Text Box 3"/>
          <p:cNvSpPr txBox="1">
            <a:spLocks noChangeArrowheads="1"/>
          </p:cNvSpPr>
          <p:nvPr/>
        </p:nvSpPr>
        <p:spPr bwMode="auto">
          <a:xfrm>
            <a:off x="1836838" y="6197242"/>
            <a:ext cx="7056462" cy="400110"/>
          </a:xfrm>
          <a:prstGeom prst="rect">
            <a:avLst/>
          </a:prstGeom>
          <a:noFill/>
          <a:ln w="9525">
            <a:noFill/>
            <a:miter lim="800000"/>
            <a:headEnd/>
            <a:tailEnd/>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Lst>
        </p:spPr>
        <p:txBody>
          <a:bodyPr>
            <a:spAutoFit/>
          </a:bodyPr>
          <a:lstStyle>
            <a:defPPr>
              <a:defRPr lang="de-CH"/>
            </a:defPPr>
            <a:lvl1pPr algn="r">
              <a:spcBef>
                <a:spcPct val="50000"/>
              </a:spcBef>
              <a:defRPr sz="2000">
                <a:ln>
                  <a:solidFill>
                    <a:schemeClr val="tx1"/>
                  </a:solidFill>
                </a:ln>
                <a:solidFill>
                  <a:srgbClr val="FFFFFF"/>
                </a:solidFill>
                <a:latin typeface="Arial Rounded MT Bold" pitchFamily="34" charset="0"/>
              </a:defRPr>
            </a:lvl1pPr>
          </a:lstStyle>
          <a:p>
            <a:r>
              <a:rPr lang="de-CH" dirty="0">
                <a:ln>
                  <a:solidFill>
                    <a:srgbClr val="000000"/>
                  </a:solidFill>
                </a:ln>
              </a:rPr>
              <a:t>1.Petrus-Brief 3,16</a:t>
            </a:r>
            <a:endParaRPr lang="de-DE" dirty="0">
              <a:ln>
                <a:solidFill>
                  <a:srgbClr val="000000"/>
                </a:solidFill>
              </a:ln>
            </a:endParaRPr>
          </a:p>
        </p:txBody>
      </p:sp>
      <p:sp>
        <p:nvSpPr>
          <p:cNvPr id="359428" name="Rectangle 4"/>
          <p:cNvSpPr>
            <a:spLocks noGrp="1" noChangeArrowheads="1"/>
          </p:cNvSpPr>
          <p:nvPr>
            <p:ph type="subTitle" idx="1"/>
          </p:nvPr>
        </p:nvSpPr>
        <p:spPr>
          <a:xfrm>
            <a:off x="35570" y="6569199"/>
            <a:ext cx="3816350" cy="244177"/>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algn="l">
              <a:lnSpc>
                <a:spcPct val="80000"/>
              </a:lnSpc>
            </a:pPr>
            <a:r>
              <a:rPr lang="de-CH" sz="1200" dirty="0">
                <a:ln>
                  <a:solidFill>
                    <a:srgbClr val="000000"/>
                  </a:solidFill>
                </a:ln>
                <a:solidFill>
                  <a:srgbClr val="FFFFFF"/>
                </a:solidFill>
                <a:latin typeface="Arial Rounded MT Bold" pitchFamily="34" charset="0"/>
              </a:rPr>
              <a:t>Verbreite die beste Botschaft!       </a:t>
            </a:r>
          </a:p>
        </p:txBody>
      </p:sp>
    </p:spTree>
    <p:extLst>
      <p:ext uri="{BB962C8B-B14F-4D97-AF65-F5344CB8AC3E}">
        <p14:creationId xmlns:p14="http://schemas.microsoft.com/office/powerpoint/2010/main" val="3097631294"/>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8000" b="-18000"/>
          </a:stretch>
        </a:blipFill>
        <a:effectLst/>
      </p:bgPr>
    </p:bg>
    <p:spTree>
      <p:nvGrpSpPr>
        <p:cNvPr id="1" name=""/>
        <p:cNvGrpSpPr/>
        <p:nvPr/>
      </p:nvGrpSpPr>
      <p:grpSpPr>
        <a:xfrm>
          <a:off x="0" y="0"/>
          <a:ext cx="0" cy="0"/>
          <a:chOff x="0" y="0"/>
          <a:chExt cx="0" cy="0"/>
        </a:xfrm>
      </p:grpSpPr>
      <p:sp>
        <p:nvSpPr>
          <p:cNvPr id="359426" name="Text Box 2"/>
          <p:cNvSpPr txBox="1">
            <a:spLocks noChangeArrowheads="1"/>
          </p:cNvSpPr>
          <p:nvPr/>
        </p:nvSpPr>
        <p:spPr bwMode="auto">
          <a:xfrm>
            <a:off x="35496" y="44624"/>
            <a:ext cx="8713788"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„Du redest so überzeugend, dass du demnächst noch einen Christen aus mir machst!“</a:t>
            </a:r>
            <a:endParaRPr lang="de-DE" sz="3600" dirty="0">
              <a:ln>
                <a:solidFill>
                  <a:srgbClr val="000000"/>
                </a:solidFill>
              </a:ln>
              <a:solidFill>
                <a:srgbClr val="FFFFFF"/>
              </a:solidFill>
              <a:latin typeface="Arial Rounded MT Bold" pitchFamily="34" charset="0"/>
            </a:endParaRPr>
          </a:p>
        </p:txBody>
      </p:sp>
      <p:sp>
        <p:nvSpPr>
          <p:cNvPr id="359427" name="Text Box 3"/>
          <p:cNvSpPr txBox="1">
            <a:spLocks noChangeArrowheads="1"/>
          </p:cNvSpPr>
          <p:nvPr/>
        </p:nvSpPr>
        <p:spPr bwMode="auto">
          <a:xfrm>
            <a:off x="1764859" y="1798950"/>
            <a:ext cx="7056462" cy="400110"/>
          </a:xfrm>
          <a:prstGeom prst="rect">
            <a:avLst/>
          </a:prstGeom>
          <a:noFill/>
          <a:ln w="9525">
            <a:noFill/>
            <a:miter lim="800000"/>
            <a:headEnd/>
            <a:tailEnd/>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Lst>
        </p:spPr>
        <p:txBody>
          <a:bodyPr>
            <a:spAutoFit/>
          </a:bodyPr>
          <a:lstStyle>
            <a:defPPr>
              <a:defRPr lang="de-CH"/>
            </a:defPPr>
            <a:lvl1pPr algn="r">
              <a:spcBef>
                <a:spcPct val="50000"/>
              </a:spcBef>
              <a:defRPr sz="2000">
                <a:ln>
                  <a:solidFill>
                    <a:schemeClr val="tx1"/>
                  </a:solidFill>
                </a:ln>
                <a:solidFill>
                  <a:srgbClr val="FFFFFF"/>
                </a:solidFill>
                <a:latin typeface="Arial Rounded MT Bold" pitchFamily="34" charset="0"/>
              </a:defRPr>
            </a:lvl1pPr>
          </a:lstStyle>
          <a:p>
            <a:r>
              <a:rPr lang="de-CH" dirty="0">
                <a:ln>
                  <a:solidFill>
                    <a:srgbClr val="000000"/>
                  </a:solidFill>
                </a:ln>
              </a:rPr>
              <a:t>Apostelgeschichte 26,28</a:t>
            </a:r>
            <a:endParaRPr lang="de-DE" dirty="0">
              <a:ln>
                <a:solidFill>
                  <a:srgbClr val="000000"/>
                </a:solidFill>
              </a:ln>
            </a:endParaRPr>
          </a:p>
        </p:txBody>
      </p:sp>
      <p:sp>
        <p:nvSpPr>
          <p:cNvPr id="359428" name="Rectangle 4"/>
          <p:cNvSpPr>
            <a:spLocks noGrp="1" noChangeArrowheads="1"/>
          </p:cNvSpPr>
          <p:nvPr>
            <p:ph type="subTitle" idx="1"/>
          </p:nvPr>
        </p:nvSpPr>
        <p:spPr>
          <a:xfrm>
            <a:off x="0" y="6569199"/>
            <a:ext cx="3816350" cy="244177"/>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algn="l">
              <a:lnSpc>
                <a:spcPct val="80000"/>
              </a:lnSpc>
            </a:pPr>
            <a:r>
              <a:rPr lang="de-CH" sz="1200" dirty="0">
                <a:ln>
                  <a:solidFill>
                    <a:srgbClr val="000000"/>
                  </a:solidFill>
                </a:ln>
                <a:solidFill>
                  <a:srgbClr val="FFFFFF"/>
                </a:solidFill>
                <a:latin typeface="Arial Rounded MT Bold" pitchFamily="34" charset="0"/>
              </a:rPr>
              <a:t>Verbreite die beste Botschaft!       </a:t>
            </a:r>
          </a:p>
        </p:txBody>
      </p:sp>
    </p:spTree>
    <p:extLst>
      <p:ext uri="{BB962C8B-B14F-4D97-AF65-F5344CB8AC3E}">
        <p14:creationId xmlns:p14="http://schemas.microsoft.com/office/powerpoint/2010/main" val="1445558282"/>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44000" r="-44000"/>
          </a:stretch>
        </a:blip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ctrTitle"/>
          </p:nvPr>
        </p:nvSpPr>
        <p:spPr>
          <a:xfrm>
            <a:off x="69850" y="44624"/>
            <a:ext cx="9074150" cy="1800225"/>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wrap="square" lIns="91440" tIns="45720" rIns="91440" bIns="45720" numCol="1" anchor="ctr" anchorCtr="0" compatLnSpc="1">
            <a:prstTxWarp prst="textNoShape">
              <a:avLst/>
            </a:prstTxWarp>
          </a:bodyPr>
          <a:lstStyle/>
          <a:p>
            <a:pPr marL="1117600" indent="-1117600" algn="l"/>
            <a:r>
              <a:rPr lang="de-DE" dirty="0" smtClean="0">
                <a:ln>
                  <a:solidFill>
                    <a:srgbClr val="000000"/>
                  </a:solidFill>
                </a:ln>
                <a:solidFill>
                  <a:schemeClr val="bg1"/>
                </a:solidFill>
                <a:latin typeface="Arial Rounded MT Bold" pitchFamily="34" charset="0"/>
              </a:rPr>
              <a:t>III.   Verständlich und weise reden</a:t>
            </a:r>
            <a:endParaRPr lang="de-CH" dirty="0">
              <a:ln>
                <a:solidFill>
                  <a:srgbClr val="000000"/>
                </a:solidFill>
              </a:ln>
              <a:solidFill>
                <a:schemeClr val="bg1"/>
              </a:solidFill>
              <a:latin typeface="Arial Rounded MT Bold" pitchFamily="34" charset="0"/>
            </a:endParaRPr>
          </a:p>
        </p:txBody>
      </p:sp>
      <p:sp>
        <p:nvSpPr>
          <p:cNvPr id="345091" name="Rectangle 3"/>
          <p:cNvSpPr>
            <a:spLocks noGrp="1" noChangeArrowheads="1"/>
          </p:cNvSpPr>
          <p:nvPr>
            <p:ph type="subTitle" idx="1"/>
          </p:nvPr>
        </p:nvSpPr>
        <p:spPr>
          <a:xfrm>
            <a:off x="179388" y="6524303"/>
            <a:ext cx="3816350" cy="289073"/>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algn="l">
              <a:lnSpc>
                <a:spcPct val="80000"/>
              </a:lnSpc>
            </a:pPr>
            <a:r>
              <a:rPr lang="de-CH" sz="1200" dirty="0">
                <a:ln>
                  <a:solidFill>
                    <a:srgbClr val="000000"/>
                  </a:solidFill>
                </a:ln>
                <a:solidFill>
                  <a:srgbClr val="FFFFFF"/>
                </a:solidFill>
                <a:latin typeface="Arial Rounded MT Bold" pitchFamily="34" charset="0"/>
              </a:rPr>
              <a:t>Verbreite die beste Botschaft!       </a:t>
            </a:r>
          </a:p>
        </p:txBody>
      </p:sp>
    </p:spTree>
    <p:extLst>
      <p:ext uri="{BB962C8B-B14F-4D97-AF65-F5344CB8AC3E}">
        <p14:creationId xmlns:p14="http://schemas.microsoft.com/office/powerpoint/2010/main" val="3562799841"/>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59426" name="Text Box 2"/>
          <p:cNvSpPr txBox="1">
            <a:spLocks noChangeArrowheads="1"/>
          </p:cNvSpPr>
          <p:nvPr/>
        </p:nvSpPr>
        <p:spPr bwMode="auto">
          <a:xfrm>
            <a:off x="3419872" y="116632"/>
            <a:ext cx="5616625" cy="353943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„Gebt das Heilige nicht den Hunden, werft eure Perlen nicht vor die Schweine! Sie könnten sonst eure Perlen zertrampeln und sich dann gegen euch selbst wenden und euch zerreissen.“</a:t>
            </a:r>
            <a:endParaRPr lang="de-DE" sz="3200" dirty="0">
              <a:ln>
                <a:solidFill>
                  <a:srgbClr val="000000"/>
                </a:solidFill>
              </a:ln>
              <a:solidFill>
                <a:srgbClr val="FFFFFF"/>
              </a:solidFill>
              <a:latin typeface="Arial Rounded MT Bold" pitchFamily="34" charset="0"/>
            </a:endParaRPr>
          </a:p>
        </p:txBody>
      </p:sp>
      <p:sp>
        <p:nvSpPr>
          <p:cNvPr id="359427" name="Text Box 3"/>
          <p:cNvSpPr txBox="1">
            <a:spLocks noChangeArrowheads="1"/>
          </p:cNvSpPr>
          <p:nvPr/>
        </p:nvSpPr>
        <p:spPr bwMode="auto">
          <a:xfrm>
            <a:off x="1786996" y="4005064"/>
            <a:ext cx="7056462" cy="400110"/>
          </a:xfrm>
          <a:prstGeom prst="rect">
            <a:avLst/>
          </a:prstGeom>
          <a:noFill/>
          <a:ln w="9525">
            <a:noFill/>
            <a:miter lim="800000"/>
            <a:headEnd/>
            <a:tailEnd/>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Lst>
        </p:spPr>
        <p:txBody>
          <a:bodyPr>
            <a:spAutoFit/>
          </a:bodyPr>
          <a:lstStyle>
            <a:defPPr>
              <a:defRPr lang="de-CH"/>
            </a:defPPr>
            <a:lvl1pPr algn="r">
              <a:spcBef>
                <a:spcPct val="50000"/>
              </a:spcBef>
              <a:defRPr sz="2000">
                <a:ln>
                  <a:solidFill>
                    <a:schemeClr val="tx1"/>
                  </a:solidFill>
                </a:ln>
                <a:solidFill>
                  <a:srgbClr val="FFFFFF"/>
                </a:solidFill>
                <a:latin typeface="Arial Rounded MT Bold" pitchFamily="34" charset="0"/>
              </a:defRPr>
            </a:lvl1pPr>
          </a:lstStyle>
          <a:p>
            <a:r>
              <a:rPr lang="de-CH" dirty="0">
                <a:ln>
                  <a:solidFill>
                    <a:srgbClr val="000000"/>
                  </a:solidFill>
                </a:ln>
              </a:rPr>
              <a:t>Matthäus-Evangelium 7,6</a:t>
            </a:r>
            <a:endParaRPr lang="de-DE" dirty="0">
              <a:ln>
                <a:solidFill>
                  <a:srgbClr val="000000"/>
                </a:solidFill>
              </a:ln>
            </a:endParaRPr>
          </a:p>
        </p:txBody>
      </p:sp>
      <p:sp>
        <p:nvSpPr>
          <p:cNvPr id="359428" name="Rectangle 4"/>
          <p:cNvSpPr>
            <a:spLocks noGrp="1" noChangeArrowheads="1"/>
          </p:cNvSpPr>
          <p:nvPr>
            <p:ph type="subTitle" idx="1"/>
          </p:nvPr>
        </p:nvSpPr>
        <p:spPr>
          <a:xfrm>
            <a:off x="0" y="6525344"/>
            <a:ext cx="3816350" cy="244177"/>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algn="l">
              <a:lnSpc>
                <a:spcPct val="80000"/>
              </a:lnSpc>
            </a:pPr>
            <a:r>
              <a:rPr lang="de-CH" sz="1200" dirty="0">
                <a:ln>
                  <a:solidFill>
                    <a:srgbClr val="000000"/>
                  </a:solidFill>
                </a:ln>
                <a:solidFill>
                  <a:srgbClr val="FFFFFF"/>
                </a:solidFill>
                <a:latin typeface="Arial Rounded MT Bold" pitchFamily="34" charset="0"/>
              </a:rPr>
              <a:t>Verbreite die beste Botschaft!       </a:t>
            </a:r>
          </a:p>
        </p:txBody>
      </p:sp>
    </p:spTree>
    <p:extLst>
      <p:ext uri="{BB962C8B-B14F-4D97-AF65-F5344CB8AC3E}">
        <p14:creationId xmlns:p14="http://schemas.microsoft.com/office/powerpoint/2010/main" val="1012754446"/>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000" r="-1000"/>
          </a:stretch>
        </a:blipFill>
        <a:effectLst/>
      </p:bgPr>
    </p:bg>
    <p:spTree>
      <p:nvGrpSpPr>
        <p:cNvPr id="1" name=""/>
        <p:cNvGrpSpPr/>
        <p:nvPr/>
      </p:nvGrpSpPr>
      <p:grpSpPr>
        <a:xfrm>
          <a:off x="0" y="0"/>
          <a:ext cx="0" cy="0"/>
          <a:chOff x="0" y="0"/>
          <a:chExt cx="0" cy="0"/>
        </a:xfrm>
      </p:grpSpPr>
      <p:sp>
        <p:nvSpPr>
          <p:cNvPr id="359426" name="Text Box 2"/>
          <p:cNvSpPr txBox="1">
            <a:spLocks noChangeArrowheads="1"/>
          </p:cNvSpPr>
          <p:nvPr/>
        </p:nvSpPr>
        <p:spPr bwMode="auto">
          <a:xfrm>
            <a:off x="35496" y="84688"/>
            <a:ext cx="8713788"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200" dirty="0">
                <a:ln>
                  <a:solidFill>
                    <a:srgbClr val="000000"/>
                  </a:solidFill>
                </a:ln>
                <a:solidFill>
                  <a:srgbClr val="FFFFFF"/>
                </a:solidFill>
                <a:latin typeface="Arial Rounded MT Bold" pitchFamily="34" charset="0"/>
              </a:rPr>
              <a:t>„Geschwister, um euch das Geheimnis zu verkünden, das Gott uns enthüllt hat, versuchte ich nicht, euch mit geschliffener Rhetorik und scharfsinnigen Argumenten zu beeindrucken.“</a:t>
            </a:r>
            <a:endParaRPr lang="de-DE" sz="3200" dirty="0">
              <a:ln>
                <a:solidFill>
                  <a:srgbClr val="000000"/>
                </a:solidFill>
              </a:ln>
              <a:solidFill>
                <a:srgbClr val="FFFFFF"/>
              </a:solidFill>
              <a:latin typeface="Arial Rounded MT Bold" pitchFamily="34" charset="0"/>
            </a:endParaRPr>
          </a:p>
        </p:txBody>
      </p:sp>
      <p:sp>
        <p:nvSpPr>
          <p:cNvPr id="359427" name="Text Box 3"/>
          <p:cNvSpPr txBox="1">
            <a:spLocks noChangeArrowheads="1"/>
          </p:cNvSpPr>
          <p:nvPr/>
        </p:nvSpPr>
        <p:spPr bwMode="auto">
          <a:xfrm>
            <a:off x="1835696" y="3429000"/>
            <a:ext cx="7056462" cy="400110"/>
          </a:xfrm>
          <a:prstGeom prst="rect">
            <a:avLst/>
          </a:prstGeom>
          <a:noFill/>
          <a:ln w="9525">
            <a:noFill/>
            <a:miter lim="800000"/>
            <a:headEnd/>
            <a:tailEnd/>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Lst>
        </p:spPr>
        <p:txBody>
          <a:bodyPr>
            <a:spAutoFit/>
          </a:bodyPr>
          <a:lstStyle>
            <a:defPPr>
              <a:defRPr lang="de-CH"/>
            </a:defPPr>
            <a:lvl1pPr algn="r">
              <a:spcBef>
                <a:spcPct val="50000"/>
              </a:spcBef>
              <a:defRPr sz="2000">
                <a:ln>
                  <a:solidFill>
                    <a:schemeClr val="tx1"/>
                  </a:solidFill>
                </a:ln>
                <a:solidFill>
                  <a:srgbClr val="FFFFFF"/>
                </a:solidFill>
                <a:latin typeface="Arial Rounded MT Bold" pitchFamily="34" charset="0"/>
              </a:defRPr>
            </a:lvl1pPr>
          </a:lstStyle>
          <a:p>
            <a:r>
              <a:rPr lang="de-CH" dirty="0">
                <a:ln>
                  <a:solidFill>
                    <a:srgbClr val="000000"/>
                  </a:solidFill>
                </a:ln>
              </a:rPr>
              <a:t>1.Korinther-Brief 2,1</a:t>
            </a:r>
            <a:endParaRPr lang="de-DE" dirty="0">
              <a:ln>
                <a:solidFill>
                  <a:srgbClr val="000000"/>
                </a:solidFill>
              </a:ln>
            </a:endParaRPr>
          </a:p>
        </p:txBody>
      </p:sp>
      <p:sp>
        <p:nvSpPr>
          <p:cNvPr id="359428" name="Rectangle 4"/>
          <p:cNvSpPr>
            <a:spLocks noGrp="1" noChangeArrowheads="1"/>
          </p:cNvSpPr>
          <p:nvPr>
            <p:ph type="subTitle" idx="1"/>
          </p:nvPr>
        </p:nvSpPr>
        <p:spPr>
          <a:xfrm>
            <a:off x="0" y="6569199"/>
            <a:ext cx="3816350" cy="244177"/>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algn="l">
              <a:lnSpc>
                <a:spcPct val="80000"/>
              </a:lnSpc>
            </a:pPr>
            <a:r>
              <a:rPr lang="de-CH" sz="1200" dirty="0">
                <a:ln>
                  <a:solidFill>
                    <a:srgbClr val="000000"/>
                  </a:solidFill>
                </a:ln>
                <a:solidFill>
                  <a:srgbClr val="FFFFFF"/>
                </a:solidFill>
                <a:latin typeface="Arial Rounded MT Bold" pitchFamily="34" charset="0"/>
              </a:rPr>
              <a:t>Verbreite die beste Botschaft!       </a:t>
            </a:r>
          </a:p>
        </p:txBody>
      </p:sp>
    </p:spTree>
    <p:extLst>
      <p:ext uri="{BB962C8B-B14F-4D97-AF65-F5344CB8AC3E}">
        <p14:creationId xmlns:p14="http://schemas.microsoft.com/office/powerpoint/2010/main" val="1763285955"/>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59426" name="Text Box 2"/>
          <p:cNvSpPr txBox="1">
            <a:spLocks noChangeArrowheads="1"/>
          </p:cNvSpPr>
          <p:nvPr/>
        </p:nvSpPr>
        <p:spPr bwMode="auto">
          <a:xfrm>
            <a:off x="4283967" y="116632"/>
            <a:ext cx="4824537" cy="353943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„Nein, ich hatte mir vorgenommen, eure Aufmerksamkeit einzig und allein auf Jesus Christus zu lenken – auf Jesus Christus, den Gekreuzigten.“</a:t>
            </a:r>
            <a:endParaRPr lang="de-DE" sz="3200" dirty="0">
              <a:ln>
                <a:solidFill>
                  <a:srgbClr val="000000"/>
                </a:solidFill>
              </a:ln>
              <a:solidFill>
                <a:srgbClr val="FFFFFF"/>
              </a:solidFill>
              <a:latin typeface="Arial Rounded MT Bold" pitchFamily="34" charset="0"/>
            </a:endParaRPr>
          </a:p>
        </p:txBody>
      </p:sp>
      <p:sp>
        <p:nvSpPr>
          <p:cNvPr id="359427" name="Text Box 3"/>
          <p:cNvSpPr txBox="1">
            <a:spLocks noChangeArrowheads="1"/>
          </p:cNvSpPr>
          <p:nvPr/>
        </p:nvSpPr>
        <p:spPr bwMode="auto">
          <a:xfrm>
            <a:off x="1715114" y="4077072"/>
            <a:ext cx="7056462" cy="400110"/>
          </a:xfrm>
          <a:prstGeom prst="rect">
            <a:avLst/>
          </a:prstGeom>
          <a:noFill/>
          <a:ln w="9525">
            <a:noFill/>
            <a:miter lim="800000"/>
            <a:headEnd/>
            <a:tailEnd/>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Lst>
        </p:spPr>
        <p:txBody>
          <a:bodyPr>
            <a:spAutoFit/>
          </a:bodyPr>
          <a:lstStyle>
            <a:defPPr>
              <a:defRPr lang="de-CH"/>
            </a:defPPr>
            <a:lvl1pPr algn="r">
              <a:spcBef>
                <a:spcPct val="50000"/>
              </a:spcBef>
              <a:defRPr sz="2000">
                <a:ln>
                  <a:solidFill>
                    <a:schemeClr val="tx1"/>
                  </a:solidFill>
                </a:ln>
                <a:solidFill>
                  <a:srgbClr val="FFFFFF"/>
                </a:solidFill>
                <a:latin typeface="Arial Rounded MT Bold" pitchFamily="34" charset="0"/>
              </a:defRPr>
            </a:lvl1pPr>
          </a:lstStyle>
          <a:p>
            <a:r>
              <a:rPr lang="de-CH" dirty="0">
                <a:ln>
                  <a:solidFill>
                    <a:srgbClr val="000000"/>
                  </a:solidFill>
                </a:ln>
              </a:rPr>
              <a:t>1.Korinther-Brief 2,2</a:t>
            </a:r>
            <a:endParaRPr lang="de-DE" dirty="0">
              <a:ln>
                <a:solidFill>
                  <a:srgbClr val="000000"/>
                </a:solidFill>
              </a:ln>
            </a:endParaRPr>
          </a:p>
        </p:txBody>
      </p:sp>
      <p:sp>
        <p:nvSpPr>
          <p:cNvPr id="359428" name="Rectangle 4"/>
          <p:cNvSpPr>
            <a:spLocks noGrp="1" noChangeArrowheads="1"/>
          </p:cNvSpPr>
          <p:nvPr>
            <p:ph type="subTitle" idx="1"/>
          </p:nvPr>
        </p:nvSpPr>
        <p:spPr>
          <a:xfrm>
            <a:off x="0" y="6569199"/>
            <a:ext cx="3816350" cy="244177"/>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algn="l">
              <a:lnSpc>
                <a:spcPct val="80000"/>
              </a:lnSpc>
            </a:pPr>
            <a:r>
              <a:rPr lang="de-CH" sz="1200" dirty="0">
                <a:ln>
                  <a:solidFill>
                    <a:srgbClr val="000000"/>
                  </a:solidFill>
                </a:ln>
                <a:solidFill>
                  <a:srgbClr val="FFFFFF"/>
                </a:solidFill>
                <a:latin typeface="Arial Rounded MT Bold" pitchFamily="34" charset="0"/>
              </a:rPr>
              <a:t>Verbreite die beste Botschaft!       </a:t>
            </a:r>
          </a:p>
        </p:txBody>
      </p:sp>
    </p:spTree>
    <p:extLst>
      <p:ext uri="{BB962C8B-B14F-4D97-AF65-F5344CB8AC3E}">
        <p14:creationId xmlns:p14="http://schemas.microsoft.com/office/powerpoint/2010/main" val="663151668"/>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59426" name="Text Box 2"/>
          <p:cNvSpPr txBox="1">
            <a:spLocks noChangeArrowheads="1"/>
          </p:cNvSpPr>
          <p:nvPr/>
        </p:nvSpPr>
        <p:spPr bwMode="auto">
          <a:xfrm>
            <a:off x="35496" y="44624"/>
            <a:ext cx="8857109" cy="403187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„Als Paulus die Rede auf Gerechtigkeit und Selbstbeherrschung brachte und vom künftigen Gericht sprach, bekam Felix es mit der Angst zu tun. Er unterbrach Paulus und sagte: „Für diesmal ist es genug; du kannst jetzt gehen. Wenn sich die Gelegenheit ergibt, lasse ich dich wieder einmal rufen.“ </a:t>
            </a:r>
            <a:endParaRPr lang="de-DE" sz="3200" dirty="0">
              <a:ln>
                <a:solidFill>
                  <a:srgbClr val="000000"/>
                </a:solidFill>
              </a:ln>
              <a:solidFill>
                <a:srgbClr val="FFFFFF"/>
              </a:solidFill>
              <a:latin typeface="Arial Rounded MT Bold" pitchFamily="34" charset="0"/>
            </a:endParaRPr>
          </a:p>
        </p:txBody>
      </p:sp>
      <p:sp>
        <p:nvSpPr>
          <p:cNvPr id="359427" name="Text Box 3"/>
          <p:cNvSpPr txBox="1">
            <a:spLocks noChangeArrowheads="1"/>
          </p:cNvSpPr>
          <p:nvPr/>
        </p:nvSpPr>
        <p:spPr bwMode="auto">
          <a:xfrm>
            <a:off x="1691680" y="4149080"/>
            <a:ext cx="7056462" cy="400110"/>
          </a:xfrm>
          <a:prstGeom prst="rect">
            <a:avLst/>
          </a:prstGeom>
          <a:noFill/>
          <a:ln w="9525">
            <a:noFill/>
            <a:miter lim="800000"/>
            <a:headEnd/>
            <a:tailEnd/>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Lst>
        </p:spPr>
        <p:txBody>
          <a:bodyPr>
            <a:spAutoFit/>
          </a:bodyPr>
          <a:lstStyle>
            <a:defPPr>
              <a:defRPr lang="de-CH"/>
            </a:defPPr>
            <a:lvl1pPr algn="r">
              <a:spcBef>
                <a:spcPct val="50000"/>
              </a:spcBef>
              <a:defRPr sz="2000">
                <a:ln>
                  <a:solidFill>
                    <a:schemeClr val="tx1"/>
                  </a:solidFill>
                </a:ln>
                <a:solidFill>
                  <a:srgbClr val="FFFFFF"/>
                </a:solidFill>
                <a:latin typeface="Arial Rounded MT Bold" pitchFamily="34" charset="0"/>
              </a:defRPr>
            </a:lvl1pPr>
          </a:lstStyle>
          <a:p>
            <a:r>
              <a:rPr lang="de-CH" dirty="0">
                <a:ln>
                  <a:solidFill>
                    <a:srgbClr val="000000"/>
                  </a:solidFill>
                </a:ln>
              </a:rPr>
              <a:t>Apostelgeschichte 24,25</a:t>
            </a:r>
            <a:endParaRPr lang="de-DE" dirty="0">
              <a:ln>
                <a:solidFill>
                  <a:srgbClr val="000000"/>
                </a:solidFill>
              </a:ln>
            </a:endParaRPr>
          </a:p>
        </p:txBody>
      </p:sp>
      <p:sp>
        <p:nvSpPr>
          <p:cNvPr id="359428" name="Rectangle 4"/>
          <p:cNvSpPr>
            <a:spLocks noGrp="1" noChangeArrowheads="1"/>
          </p:cNvSpPr>
          <p:nvPr>
            <p:ph type="subTitle" idx="1"/>
          </p:nvPr>
        </p:nvSpPr>
        <p:spPr>
          <a:xfrm>
            <a:off x="0" y="6569199"/>
            <a:ext cx="3816350" cy="244177"/>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algn="l">
              <a:lnSpc>
                <a:spcPct val="80000"/>
              </a:lnSpc>
            </a:pPr>
            <a:r>
              <a:rPr lang="de-CH" sz="1200" dirty="0">
                <a:ln>
                  <a:solidFill>
                    <a:srgbClr val="000000"/>
                  </a:solidFill>
                </a:ln>
                <a:solidFill>
                  <a:srgbClr val="FFFFFF"/>
                </a:solidFill>
                <a:latin typeface="Arial Rounded MT Bold" pitchFamily="34" charset="0"/>
              </a:rPr>
              <a:t>Verbreite die beste Botschaft!       </a:t>
            </a:r>
          </a:p>
        </p:txBody>
      </p:sp>
    </p:spTree>
    <p:extLst>
      <p:ext uri="{BB962C8B-B14F-4D97-AF65-F5344CB8AC3E}">
        <p14:creationId xmlns:p14="http://schemas.microsoft.com/office/powerpoint/2010/main" val="3310825305"/>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44000" r="-44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250825" y="188913"/>
            <a:ext cx="8578850" cy="1800225"/>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wrap="square" lIns="91440" tIns="45720" rIns="91440" bIns="45720" numCol="1" anchor="ctr" anchorCtr="0" compatLnSpc="1">
            <a:prstTxWarp prst="textNoShape">
              <a:avLst/>
            </a:prstTxWarp>
          </a:bodyPr>
          <a:lstStyle/>
          <a:p>
            <a:pPr marL="1117600" indent="-1117600" algn="l"/>
            <a:r>
              <a:rPr lang="de-CH">
                <a:ln>
                  <a:solidFill>
                    <a:srgbClr val="000000"/>
                  </a:solidFill>
                </a:ln>
                <a:solidFill>
                  <a:schemeClr val="bg1"/>
                </a:solidFill>
                <a:latin typeface="Arial Rounded MT Bold" pitchFamily="34" charset="0"/>
              </a:rPr>
              <a:t>Schlussgedanke</a:t>
            </a:r>
            <a:r>
              <a:rPr lang="de-DE">
                <a:ln>
                  <a:solidFill>
                    <a:srgbClr val="000000"/>
                  </a:solidFill>
                </a:ln>
                <a:solidFill>
                  <a:schemeClr val="bg1"/>
                </a:solidFill>
                <a:latin typeface="Arial Rounded MT Bold" pitchFamily="34" charset="0"/>
              </a:rPr>
              <a:t> </a:t>
            </a:r>
            <a:endParaRPr lang="de-CH">
              <a:ln>
                <a:solidFill>
                  <a:srgbClr val="000000"/>
                </a:solidFill>
              </a:ln>
              <a:solidFill>
                <a:schemeClr val="bg1"/>
              </a:solidFill>
              <a:latin typeface="Arial Rounded MT Bold" pitchFamily="34" charset="0"/>
            </a:endParaRPr>
          </a:p>
        </p:txBody>
      </p:sp>
      <p:sp>
        <p:nvSpPr>
          <p:cNvPr id="58376" name="Rectangle 8"/>
          <p:cNvSpPr>
            <a:spLocks noGrp="1" noChangeArrowheads="1"/>
          </p:cNvSpPr>
          <p:nvPr>
            <p:ph type="subTitle" idx="1"/>
          </p:nvPr>
        </p:nvSpPr>
        <p:spPr>
          <a:xfrm>
            <a:off x="179388" y="6452295"/>
            <a:ext cx="3816350" cy="289073"/>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algn="l">
              <a:lnSpc>
                <a:spcPct val="80000"/>
              </a:lnSpc>
            </a:pPr>
            <a:r>
              <a:rPr lang="de-CH" sz="1200" dirty="0">
                <a:ln>
                  <a:solidFill>
                    <a:srgbClr val="000000"/>
                  </a:solidFill>
                </a:ln>
                <a:solidFill>
                  <a:srgbClr val="FFFFFF"/>
                </a:solidFill>
                <a:latin typeface="Arial Rounded MT Bold" pitchFamily="34" charset="0"/>
              </a:rPr>
              <a:t>Verbreite die beste Botschaft!       </a:t>
            </a:r>
          </a:p>
        </p:txBody>
      </p:sp>
    </p:spTree>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59426" name="Text Box 2"/>
          <p:cNvSpPr txBox="1">
            <a:spLocks noChangeArrowheads="1"/>
          </p:cNvSpPr>
          <p:nvPr/>
        </p:nvSpPr>
        <p:spPr bwMode="auto">
          <a:xfrm>
            <a:off x="107504" y="93980"/>
            <a:ext cx="8713788"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200" dirty="0">
                <a:ln>
                  <a:solidFill>
                    <a:srgbClr val="000000"/>
                  </a:solidFill>
                </a:ln>
                <a:solidFill>
                  <a:srgbClr val="FFFFFF"/>
                </a:solidFill>
                <a:latin typeface="Arial Rounded MT Bold" pitchFamily="34" charset="0"/>
              </a:rPr>
              <a:t>„Ehrt Christus, den Herrn, indem ihr ihm von ganzem Herzen vertraut. Und seid jederzeit bereit, jedem Rede und Antwort zu stehen, der euch auffordert, Auskunft über die Hoffnung zu geben, die euch erfüllt.“</a:t>
            </a:r>
            <a:endParaRPr lang="de-DE" sz="3200" dirty="0">
              <a:ln>
                <a:solidFill>
                  <a:srgbClr val="000000"/>
                </a:solidFill>
              </a:ln>
              <a:solidFill>
                <a:srgbClr val="FFFFFF"/>
              </a:solidFill>
              <a:latin typeface="Arial Rounded MT Bold" pitchFamily="34" charset="0"/>
            </a:endParaRPr>
          </a:p>
        </p:txBody>
      </p:sp>
      <p:sp>
        <p:nvSpPr>
          <p:cNvPr id="359427" name="Text Box 3"/>
          <p:cNvSpPr txBox="1">
            <a:spLocks noChangeArrowheads="1"/>
          </p:cNvSpPr>
          <p:nvPr/>
        </p:nvSpPr>
        <p:spPr bwMode="auto">
          <a:xfrm>
            <a:off x="1115616" y="3649837"/>
            <a:ext cx="6048375" cy="400110"/>
          </a:xfrm>
          <a:prstGeom prst="rect">
            <a:avLst/>
          </a:prstGeom>
          <a:noFill/>
          <a:ln w="9525">
            <a:noFill/>
            <a:miter lim="800000"/>
            <a:headEnd/>
            <a:tailEnd/>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Lst>
        </p:spPr>
        <p:txBody>
          <a:bodyPr>
            <a:spAutoFit/>
          </a:bodyPr>
          <a:lstStyle>
            <a:defPPr>
              <a:defRPr lang="de-CH"/>
            </a:defPPr>
            <a:lvl1pPr algn="r">
              <a:spcBef>
                <a:spcPct val="50000"/>
              </a:spcBef>
              <a:defRPr sz="2000">
                <a:ln>
                  <a:solidFill>
                    <a:schemeClr val="tx1"/>
                  </a:solidFill>
                </a:ln>
                <a:solidFill>
                  <a:srgbClr val="FFFFFF"/>
                </a:solidFill>
                <a:latin typeface="Arial Rounded MT Bold" pitchFamily="34" charset="0"/>
              </a:defRPr>
            </a:lvl1pPr>
          </a:lstStyle>
          <a:p>
            <a:r>
              <a:rPr lang="de-CH" dirty="0">
                <a:ln>
                  <a:solidFill>
                    <a:srgbClr val="000000"/>
                  </a:solidFill>
                </a:ln>
              </a:rPr>
              <a:t>1.Petrus-Brief 3,15  </a:t>
            </a:r>
            <a:endParaRPr lang="de-DE" dirty="0">
              <a:ln>
                <a:solidFill>
                  <a:srgbClr val="000000"/>
                </a:solidFill>
              </a:ln>
            </a:endParaRPr>
          </a:p>
        </p:txBody>
      </p:sp>
      <p:sp>
        <p:nvSpPr>
          <p:cNvPr id="359428" name="Rectangle 4"/>
          <p:cNvSpPr>
            <a:spLocks noGrp="1" noChangeArrowheads="1"/>
          </p:cNvSpPr>
          <p:nvPr>
            <p:ph type="subTitle" idx="1"/>
          </p:nvPr>
        </p:nvSpPr>
        <p:spPr>
          <a:xfrm>
            <a:off x="0" y="6569199"/>
            <a:ext cx="3816350" cy="244177"/>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algn="l">
              <a:lnSpc>
                <a:spcPct val="80000"/>
              </a:lnSpc>
            </a:pPr>
            <a:r>
              <a:rPr lang="de-CH" sz="1200" dirty="0">
                <a:ln>
                  <a:solidFill>
                    <a:srgbClr val="000000"/>
                  </a:solidFill>
                </a:ln>
                <a:solidFill>
                  <a:srgbClr val="FFFFFF"/>
                </a:solidFill>
                <a:latin typeface="Arial Rounded MT Bold" pitchFamily="34" charset="0"/>
              </a:rPr>
              <a:t>Verbreite die beste Botschaft!       </a:t>
            </a:r>
          </a:p>
        </p:txBody>
      </p:sp>
    </p:spTree>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96290" name="Text Box 2"/>
          <p:cNvSpPr txBox="1">
            <a:spLocks noChangeArrowheads="1"/>
          </p:cNvSpPr>
          <p:nvPr/>
        </p:nvSpPr>
        <p:spPr bwMode="auto">
          <a:xfrm>
            <a:off x="35496" y="44624"/>
            <a:ext cx="8713788"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„Tragt an den Füssen das Schuhwerk der Bereitschaft, das Evangelium des Friedens zu verbreiten.“</a:t>
            </a:r>
            <a:endParaRPr lang="de-DE" sz="3600" dirty="0">
              <a:ln>
                <a:solidFill>
                  <a:srgbClr val="000000"/>
                </a:solidFill>
              </a:ln>
              <a:solidFill>
                <a:srgbClr val="FFFFFF"/>
              </a:solidFill>
              <a:latin typeface="Arial Rounded MT Bold" pitchFamily="34" charset="0"/>
            </a:endParaRPr>
          </a:p>
        </p:txBody>
      </p:sp>
      <p:sp>
        <p:nvSpPr>
          <p:cNvPr id="396291" name="Text Box 3"/>
          <p:cNvSpPr txBox="1">
            <a:spLocks noChangeArrowheads="1"/>
          </p:cNvSpPr>
          <p:nvPr/>
        </p:nvSpPr>
        <p:spPr bwMode="auto">
          <a:xfrm>
            <a:off x="2771775" y="1484784"/>
            <a:ext cx="6048375" cy="400110"/>
          </a:xfrm>
          <a:prstGeom prst="rect">
            <a:avLst/>
          </a:prstGeom>
          <a:noFill/>
          <a:ln w="9525">
            <a:noFill/>
            <a:miter lim="800000"/>
            <a:headEnd/>
            <a:tailEnd/>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Epheser-Brief </a:t>
            </a:r>
            <a:r>
              <a:rPr lang="de-CH" sz="2000" dirty="0">
                <a:ln>
                  <a:solidFill>
                    <a:srgbClr val="000000"/>
                  </a:solidFill>
                </a:ln>
                <a:solidFill>
                  <a:srgbClr val="FFFFFF"/>
                </a:solidFill>
                <a:latin typeface="Arial Rounded MT Bold" pitchFamily="34" charset="0"/>
              </a:rPr>
              <a:t>6,15  </a:t>
            </a:r>
            <a:endParaRPr lang="de-DE" sz="2000" dirty="0">
              <a:ln>
                <a:solidFill>
                  <a:srgbClr val="000000"/>
                </a:solidFill>
              </a:ln>
              <a:solidFill>
                <a:srgbClr val="FFFFFF"/>
              </a:solidFill>
              <a:latin typeface="Arial Rounded MT Bold" pitchFamily="34" charset="0"/>
            </a:endParaRPr>
          </a:p>
        </p:txBody>
      </p:sp>
      <p:sp>
        <p:nvSpPr>
          <p:cNvPr id="396292" name="Rectangle 4"/>
          <p:cNvSpPr>
            <a:spLocks noGrp="1" noChangeArrowheads="1"/>
          </p:cNvSpPr>
          <p:nvPr>
            <p:ph type="subTitle" idx="1"/>
          </p:nvPr>
        </p:nvSpPr>
        <p:spPr>
          <a:xfrm>
            <a:off x="0" y="6569199"/>
            <a:ext cx="3816350" cy="244177"/>
          </a:xfrm>
          <a:noFill/>
          <a:ln/>
          <a:effectLst>
            <a:outerShdw dist="35921" dir="2700000" algn="ctr" rotWithShape="0">
              <a:srgbClr val="000000"/>
            </a:outerShdw>
          </a:effectLst>
        </p:spPr>
        <p:txBody>
          <a:bodyPr/>
          <a:lstStyle/>
          <a:p>
            <a:pPr algn="l">
              <a:lnSpc>
                <a:spcPct val="80000"/>
              </a:lnSpc>
            </a:pPr>
            <a:r>
              <a:rPr lang="de-CH" sz="1200" dirty="0" smtClean="0">
                <a:ln>
                  <a:solidFill>
                    <a:srgbClr val="000000"/>
                  </a:solidFill>
                </a:ln>
                <a:solidFill>
                  <a:srgbClr val="FFFFFF"/>
                </a:solidFill>
                <a:latin typeface="Arial Rounded MT Bold" pitchFamily="34" charset="0"/>
              </a:rPr>
              <a:t>Verbreite </a:t>
            </a:r>
            <a:r>
              <a:rPr lang="de-CH" sz="1200" dirty="0">
                <a:ln>
                  <a:solidFill>
                    <a:srgbClr val="000000"/>
                  </a:solidFill>
                </a:ln>
                <a:solidFill>
                  <a:srgbClr val="FFFFFF"/>
                </a:solidFill>
                <a:latin typeface="Arial Rounded MT Bold" pitchFamily="34" charset="0"/>
              </a:rPr>
              <a:t>die beste </a:t>
            </a:r>
            <a:r>
              <a:rPr lang="de-CH" sz="1200" dirty="0" smtClean="0">
                <a:ln>
                  <a:solidFill>
                    <a:srgbClr val="000000"/>
                  </a:solidFill>
                </a:ln>
                <a:solidFill>
                  <a:srgbClr val="FFFFFF"/>
                </a:solidFill>
                <a:latin typeface="Arial Rounded MT Bold" pitchFamily="34" charset="0"/>
              </a:rPr>
              <a:t>Botschaft!       </a:t>
            </a:r>
            <a:endParaRPr lang="de-CH" sz="12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1203" name="Rectangle 3"/>
          <p:cNvSpPr>
            <a:spLocks noGrp="1" noChangeArrowheads="1"/>
          </p:cNvSpPr>
          <p:nvPr>
            <p:ph type="subTitle" idx="1"/>
          </p:nvPr>
        </p:nvSpPr>
        <p:spPr>
          <a:xfrm>
            <a:off x="3635896" y="228624"/>
            <a:ext cx="5003552" cy="2784634"/>
          </a:xfrm>
          <a:ln>
            <a:solidFill>
              <a:srgbClr val="000000"/>
            </a:solidFill>
          </a:ln>
          <a:effectLst/>
        </p:spPr>
        <p:txBody>
          <a:bodyPr/>
          <a:lstStyle/>
          <a:p>
            <a:r>
              <a:rPr lang="de-CH" dirty="0" smtClean="0">
                <a:ln>
                  <a:solidFill>
                    <a:srgbClr val="000000"/>
                  </a:solidFill>
                </a:ln>
                <a:solidFill>
                  <a:schemeClr val="bg1"/>
                </a:solidFill>
                <a:latin typeface="Arial Rounded MT Bold" pitchFamily="34" charset="0"/>
              </a:rPr>
              <a:t>50 Leute, jeden Tag im Durchschnitt 1 Karte</a:t>
            </a:r>
          </a:p>
          <a:p>
            <a:r>
              <a:rPr lang="de-CH" dirty="0" smtClean="0">
                <a:ln>
                  <a:solidFill>
                    <a:srgbClr val="000000"/>
                  </a:solidFill>
                </a:ln>
                <a:solidFill>
                  <a:schemeClr val="bg1"/>
                </a:solidFill>
                <a:latin typeface="Arial Rounded MT Bold" pitchFamily="34" charset="0"/>
              </a:rPr>
              <a:t>=</a:t>
            </a:r>
          </a:p>
          <a:p>
            <a:r>
              <a:rPr lang="de-CH" sz="7200" dirty="0" smtClean="0">
                <a:ln>
                  <a:solidFill>
                    <a:srgbClr val="000000"/>
                  </a:solidFill>
                </a:ln>
                <a:solidFill>
                  <a:schemeClr val="bg1"/>
                </a:solidFill>
                <a:latin typeface="Arial Rounded MT Bold" pitchFamily="34" charset="0"/>
              </a:rPr>
              <a:t>18’250  </a:t>
            </a:r>
            <a:r>
              <a:rPr lang="de-CH" sz="2800" dirty="0" smtClean="0">
                <a:ln>
                  <a:solidFill>
                    <a:srgbClr val="000000"/>
                  </a:solidFill>
                </a:ln>
                <a:solidFill>
                  <a:schemeClr val="bg1"/>
                </a:solidFill>
                <a:latin typeface="Arial Rounded MT Bold" pitchFamily="34" charset="0"/>
              </a:rPr>
              <a:t>    </a:t>
            </a:r>
            <a:endParaRPr lang="de-CH" sz="2800" dirty="0">
              <a:ln>
                <a:solidFill>
                  <a:srgbClr val="000000"/>
                </a:solidFill>
              </a:ln>
              <a:solidFill>
                <a:schemeClr val="bg1"/>
              </a:solidFill>
              <a:latin typeface="Arial Rounded MT Bold" pitchFamily="34" charset="0"/>
            </a:endParaRPr>
          </a:p>
        </p:txBody>
      </p:sp>
      <p:pic>
        <p:nvPicPr>
          <p:cNvPr id="1026" name="Picture 2" descr="C:\Users\jür\Desktop\Gottkennen schwarz.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16632"/>
            <a:ext cx="2987675" cy="180816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ür\Desktop\Gottkennen weis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666" y="2196623"/>
            <a:ext cx="2991529" cy="1633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275318"/>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22889" name="Rectangle 9"/>
          <p:cNvSpPr>
            <a:spLocks noGrp="1" noChangeArrowheads="1"/>
          </p:cNvSpPr>
          <p:nvPr>
            <p:ph type="subTitle" idx="1"/>
          </p:nvPr>
        </p:nvSpPr>
        <p:spPr>
          <a:xfrm>
            <a:off x="107504" y="6453336"/>
            <a:ext cx="3816350" cy="289073"/>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algn="l">
              <a:lnSpc>
                <a:spcPct val="80000"/>
              </a:lnSpc>
            </a:pPr>
            <a:r>
              <a:rPr lang="de-CH" sz="1200" dirty="0">
                <a:ln>
                  <a:solidFill>
                    <a:srgbClr val="000000"/>
                  </a:solidFill>
                </a:ln>
                <a:solidFill>
                  <a:srgbClr val="FFFFFF"/>
                </a:solidFill>
                <a:latin typeface="Arial Rounded MT Bold" pitchFamily="34" charset="0"/>
              </a:rPr>
              <a:t>Verbreite die beste Botschaft!</a:t>
            </a:r>
          </a:p>
        </p:txBody>
      </p:sp>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1203" name="Rectangle 3"/>
          <p:cNvSpPr>
            <a:spLocks noGrp="1" noChangeArrowheads="1"/>
          </p:cNvSpPr>
          <p:nvPr>
            <p:ph type="subTitle" idx="1"/>
          </p:nvPr>
        </p:nvSpPr>
        <p:spPr>
          <a:xfrm>
            <a:off x="3635896" y="228624"/>
            <a:ext cx="5003552" cy="2784634"/>
          </a:xfrm>
          <a:ln>
            <a:solidFill>
              <a:srgbClr val="000000"/>
            </a:solidFill>
          </a:ln>
          <a:effectLst/>
        </p:spPr>
        <p:txBody>
          <a:bodyPr/>
          <a:lstStyle/>
          <a:p>
            <a:r>
              <a:rPr lang="de-CH" dirty="0" smtClean="0">
                <a:ln>
                  <a:solidFill>
                    <a:srgbClr val="000000"/>
                  </a:solidFill>
                </a:ln>
                <a:solidFill>
                  <a:schemeClr val="bg1"/>
                </a:solidFill>
                <a:latin typeface="Arial Rounded MT Bold" pitchFamily="34" charset="0"/>
              </a:rPr>
              <a:t>50 Leute, jeden Tag im Durchschnitt 1 Karte</a:t>
            </a:r>
          </a:p>
          <a:p>
            <a:r>
              <a:rPr lang="de-CH" dirty="0" smtClean="0">
                <a:ln>
                  <a:solidFill>
                    <a:srgbClr val="000000"/>
                  </a:solidFill>
                </a:ln>
                <a:solidFill>
                  <a:schemeClr val="bg1"/>
                </a:solidFill>
                <a:latin typeface="Arial Rounded MT Bold" pitchFamily="34" charset="0"/>
              </a:rPr>
              <a:t>=</a:t>
            </a:r>
          </a:p>
          <a:p>
            <a:r>
              <a:rPr lang="de-CH" sz="7200" dirty="0" smtClean="0">
                <a:ln>
                  <a:solidFill>
                    <a:srgbClr val="000000"/>
                  </a:solidFill>
                </a:ln>
                <a:solidFill>
                  <a:schemeClr val="bg1"/>
                </a:solidFill>
                <a:latin typeface="Arial Rounded MT Bold" pitchFamily="34" charset="0"/>
              </a:rPr>
              <a:t>18’250  </a:t>
            </a:r>
            <a:r>
              <a:rPr lang="de-CH" sz="2800" dirty="0" smtClean="0">
                <a:ln>
                  <a:solidFill>
                    <a:srgbClr val="000000"/>
                  </a:solidFill>
                </a:ln>
                <a:solidFill>
                  <a:schemeClr val="bg1"/>
                </a:solidFill>
                <a:latin typeface="Arial Rounded MT Bold" pitchFamily="34" charset="0"/>
              </a:rPr>
              <a:t>    </a:t>
            </a:r>
            <a:endParaRPr lang="de-CH" sz="2800" dirty="0">
              <a:ln>
                <a:solidFill>
                  <a:srgbClr val="000000"/>
                </a:solidFill>
              </a:ln>
              <a:solidFill>
                <a:schemeClr val="bg1"/>
              </a:solidFill>
              <a:latin typeface="Arial Rounded MT Bold" pitchFamily="34" charset="0"/>
            </a:endParaRPr>
          </a:p>
        </p:txBody>
      </p:sp>
      <p:pic>
        <p:nvPicPr>
          <p:cNvPr id="1026" name="Picture 2" descr="C:\Users\jür\Desktop\Gottkennen schwarz.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16632"/>
            <a:ext cx="2987675" cy="180816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ür\Desktop\Gottkennen weis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666" y="2196623"/>
            <a:ext cx="2991529" cy="163327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bwMode="auto">
          <a:xfrm>
            <a:off x="879549" y="4115557"/>
            <a:ext cx="7868915" cy="1905731"/>
          </a:xfrm>
          <a:prstGeom prst="rect">
            <a:avLst/>
          </a:prstGeom>
          <a:noFill/>
          <a:ln>
            <a:solidFill>
              <a:srgbClr val="00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r"/>
            <a:r>
              <a:rPr lang="de-CH" sz="2800" dirty="0" smtClean="0">
                <a:ln>
                  <a:solidFill>
                    <a:srgbClr val="000000"/>
                  </a:solidFill>
                </a:ln>
                <a:solidFill>
                  <a:schemeClr val="bg1"/>
                </a:solidFill>
                <a:latin typeface="Arial Rounded MT Bold" pitchFamily="34" charset="0"/>
              </a:rPr>
              <a:t>1% auf Homepage = 182 Menschen</a:t>
            </a:r>
          </a:p>
        </p:txBody>
      </p:sp>
    </p:spTree>
    <p:extLst>
      <p:ext uri="{BB962C8B-B14F-4D97-AF65-F5344CB8AC3E}">
        <p14:creationId xmlns:p14="http://schemas.microsoft.com/office/powerpoint/2010/main" val="2855928914"/>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1203" name="Rectangle 3"/>
          <p:cNvSpPr>
            <a:spLocks noGrp="1" noChangeArrowheads="1"/>
          </p:cNvSpPr>
          <p:nvPr>
            <p:ph type="subTitle" idx="1"/>
          </p:nvPr>
        </p:nvSpPr>
        <p:spPr>
          <a:xfrm>
            <a:off x="3635896" y="228624"/>
            <a:ext cx="5003552" cy="2784634"/>
          </a:xfrm>
          <a:ln>
            <a:solidFill>
              <a:srgbClr val="000000"/>
            </a:solidFill>
          </a:ln>
          <a:effectLst/>
        </p:spPr>
        <p:txBody>
          <a:bodyPr/>
          <a:lstStyle/>
          <a:p>
            <a:r>
              <a:rPr lang="de-CH" dirty="0" smtClean="0">
                <a:ln>
                  <a:solidFill>
                    <a:srgbClr val="000000"/>
                  </a:solidFill>
                </a:ln>
                <a:solidFill>
                  <a:schemeClr val="bg1"/>
                </a:solidFill>
                <a:latin typeface="Arial Rounded MT Bold" pitchFamily="34" charset="0"/>
              </a:rPr>
              <a:t>50 Leute, jeden Tag im Durchschnitt 1 Karte</a:t>
            </a:r>
          </a:p>
          <a:p>
            <a:r>
              <a:rPr lang="de-CH" dirty="0" smtClean="0">
                <a:ln>
                  <a:solidFill>
                    <a:srgbClr val="000000"/>
                  </a:solidFill>
                </a:ln>
                <a:solidFill>
                  <a:schemeClr val="bg1"/>
                </a:solidFill>
                <a:latin typeface="Arial Rounded MT Bold" pitchFamily="34" charset="0"/>
              </a:rPr>
              <a:t>=</a:t>
            </a:r>
          </a:p>
          <a:p>
            <a:r>
              <a:rPr lang="de-CH" sz="7200" dirty="0" smtClean="0">
                <a:ln>
                  <a:solidFill>
                    <a:srgbClr val="000000"/>
                  </a:solidFill>
                </a:ln>
                <a:solidFill>
                  <a:schemeClr val="bg1"/>
                </a:solidFill>
                <a:latin typeface="Arial Rounded MT Bold" pitchFamily="34" charset="0"/>
              </a:rPr>
              <a:t>18’250  </a:t>
            </a:r>
            <a:r>
              <a:rPr lang="de-CH" sz="2800" dirty="0" smtClean="0">
                <a:ln>
                  <a:solidFill>
                    <a:srgbClr val="000000"/>
                  </a:solidFill>
                </a:ln>
                <a:solidFill>
                  <a:schemeClr val="bg1"/>
                </a:solidFill>
                <a:latin typeface="Arial Rounded MT Bold" pitchFamily="34" charset="0"/>
              </a:rPr>
              <a:t>    </a:t>
            </a:r>
            <a:endParaRPr lang="de-CH" sz="2800" dirty="0">
              <a:ln>
                <a:solidFill>
                  <a:srgbClr val="000000"/>
                </a:solidFill>
              </a:ln>
              <a:solidFill>
                <a:schemeClr val="bg1"/>
              </a:solidFill>
              <a:latin typeface="Arial Rounded MT Bold" pitchFamily="34" charset="0"/>
            </a:endParaRPr>
          </a:p>
        </p:txBody>
      </p:sp>
      <p:pic>
        <p:nvPicPr>
          <p:cNvPr id="1026" name="Picture 2" descr="C:\Users\jür\Desktop\Gottkennen schwarz.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16632"/>
            <a:ext cx="2987675" cy="180816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ür\Desktop\Gottkennen weis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666" y="2196623"/>
            <a:ext cx="2991529" cy="163327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bwMode="auto">
          <a:xfrm>
            <a:off x="879549" y="4115557"/>
            <a:ext cx="7868915" cy="1905731"/>
          </a:xfrm>
          <a:prstGeom prst="rect">
            <a:avLst/>
          </a:prstGeom>
          <a:noFill/>
          <a:ln>
            <a:solidFill>
              <a:srgbClr val="00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r"/>
            <a:r>
              <a:rPr lang="de-CH" sz="2800" dirty="0" smtClean="0">
                <a:ln>
                  <a:solidFill>
                    <a:srgbClr val="000000"/>
                  </a:solidFill>
                </a:ln>
                <a:solidFill>
                  <a:schemeClr val="bg1"/>
                </a:solidFill>
                <a:latin typeface="Arial Rounded MT Bold" pitchFamily="34" charset="0"/>
              </a:rPr>
              <a:t>1% auf Homepage = 182 Menschen</a:t>
            </a:r>
          </a:p>
          <a:p>
            <a:pPr algn="r"/>
            <a:endParaRPr lang="de-CH" sz="2800" dirty="0" smtClean="0">
              <a:ln>
                <a:solidFill>
                  <a:srgbClr val="000000"/>
                </a:solidFill>
              </a:ln>
              <a:solidFill>
                <a:schemeClr val="bg1"/>
              </a:solidFill>
              <a:latin typeface="Arial Rounded MT Bold" pitchFamily="34" charset="0"/>
            </a:endParaRPr>
          </a:p>
          <a:p>
            <a:pPr algn="r"/>
            <a:r>
              <a:rPr lang="de-CH" sz="2800" dirty="0" smtClean="0">
                <a:ln>
                  <a:solidFill>
                    <a:srgbClr val="000000"/>
                  </a:solidFill>
                </a:ln>
                <a:solidFill>
                  <a:schemeClr val="bg1"/>
                </a:solidFill>
                <a:latin typeface="Arial Rounded MT Bold" pitchFamily="34" charset="0"/>
              </a:rPr>
              <a:t>1% Anstoss zum Glauben = 1,8 Menschen</a:t>
            </a:r>
            <a:endParaRPr lang="de-CH" sz="2800" dirty="0">
              <a:ln>
                <a:solidFill>
                  <a:srgbClr val="000000"/>
                </a:solidFill>
              </a:ln>
              <a:solidFill>
                <a:schemeClr val="bg1"/>
              </a:solidFill>
              <a:latin typeface="Arial Rounded MT Bold" pitchFamily="34" charset="0"/>
            </a:endParaRPr>
          </a:p>
        </p:txBody>
      </p:sp>
    </p:spTree>
    <p:extLst>
      <p:ext uri="{BB962C8B-B14F-4D97-AF65-F5344CB8AC3E}">
        <p14:creationId xmlns:p14="http://schemas.microsoft.com/office/powerpoint/2010/main" val="4215348501"/>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44000" r="-44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97606" y="116632"/>
            <a:ext cx="8866882" cy="1151855"/>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wrap="square" lIns="91440" tIns="45720" rIns="91440" bIns="45720" numCol="1" anchor="ctr" anchorCtr="0" compatLnSpc="1">
            <a:prstTxWarp prst="textNoShape">
              <a:avLst/>
            </a:prstTxWarp>
          </a:bodyPr>
          <a:lstStyle/>
          <a:p>
            <a:pPr marL="1117600" indent="-1117600" algn="l"/>
            <a:r>
              <a:rPr lang="de-CH" sz="5400" dirty="0">
                <a:ln>
                  <a:solidFill>
                    <a:srgbClr val="000000"/>
                  </a:solidFill>
                </a:ln>
                <a:solidFill>
                  <a:schemeClr val="bg1"/>
                </a:solidFill>
                <a:latin typeface="Arial Rounded MT Bold" pitchFamily="34" charset="0"/>
              </a:rPr>
              <a:t>Rede mit klaren Worten!</a:t>
            </a:r>
          </a:p>
        </p:txBody>
      </p:sp>
      <p:sp>
        <p:nvSpPr>
          <p:cNvPr id="51203" name="Rectangle 3"/>
          <p:cNvSpPr>
            <a:spLocks noGrp="1" noChangeArrowheads="1"/>
          </p:cNvSpPr>
          <p:nvPr>
            <p:ph type="subTitle" idx="1"/>
          </p:nvPr>
        </p:nvSpPr>
        <p:spPr>
          <a:xfrm>
            <a:off x="539552" y="4797152"/>
            <a:ext cx="8423275" cy="648444"/>
          </a:xfrm>
          <a:ln>
            <a:solidFill>
              <a:srgbClr val="000000"/>
            </a:solidFill>
          </a:ln>
          <a:effectLst/>
        </p:spPr>
        <p:txBody>
          <a:bodyPr/>
          <a:lstStyle/>
          <a:p>
            <a:pPr algn="r"/>
            <a:r>
              <a:rPr lang="de-CH" sz="2800" dirty="0">
                <a:ln>
                  <a:solidFill>
                    <a:srgbClr val="000000"/>
                  </a:solidFill>
                </a:ln>
                <a:solidFill>
                  <a:schemeClr val="bg1"/>
                </a:solidFill>
                <a:latin typeface="Arial Rounded MT Bold" pitchFamily="34" charset="0"/>
              </a:rPr>
              <a:t>Reihe: </a:t>
            </a:r>
            <a:r>
              <a:rPr lang="de-CH" sz="2800" dirty="0" smtClean="0">
                <a:ln>
                  <a:solidFill>
                    <a:srgbClr val="000000"/>
                  </a:solidFill>
                </a:ln>
                <a:solidFill>
                  <a:schemeClr val="bg1"/>
                </a:solidFill>
                <a:latin typeface="Arial Rounded MT Bold" pitchFamily="34" charset="0"/>
              </a:rPr>
              <a:t>Verbreite </a:t>
            </a:r>
            <a:r>
              <a:rPr lang="de-CH" sz="2800" dirty="0">
                <a:ln>
                  <a:solidFill>
                    <a:srgbClr val="000000"/>
                  </a:solidFill>
                </a:ln>
                <a:solidFill>
                  <a:schemeClr val="bg1"/>
                </a:solidFill>
                <a:latin typeface="Arial Rounded MT Bold" pitchFamily="34" charset="0"/>
              </a:rPr>
              <a:t>die beste </a:t>
            </a:r>
            <a:r>
              <a:rPr lang="de-CH" sz="2800" dirty="0" smtClean="0">
                <a:ln>
                  <a:solidFill>
                    <a:srgbClr val="000000"/>
                  </a:solidFill>
                </a:ln>
                <a:solidFill>
                  <a:schemeClr val="bg1"/>
                </a:solidFill>
                <a:latin typeface="Arial Rounded MT Bold" pitchFamily="34" charset="0"/>
              </a:rPr>
              <a:t>Botschaft! (3/3)      </a:t>
            </a:r>
            <a:endParaRPr lang="de-CH" sz="2800" dirty="0">
              <a:ln>
                <a:solidFill>
                  <a:srgbClr val="000000"/>
                </a:solidFill>
              </a:ln>
              <a:solidFill>
                <a:schemeClr val="bg1"/>
              </a:solidFill>
              <a:latin typeface="Arial Rounded MT Bold" pitchFamily="34" charset="0"/>
            </a:endParaRPr>
          </a:p>
        </p:txBody>
      </p:sp>
    </p:spTree>
    <p:extLst>
      <p:ext uri="{BB962C8B-B14F-4D97-AF65-F5344CB8AC3E}">
        <p14:creationId xmlns:p14="http://schemas.microsoft.com/office/powerpoint/2010/main" val="3325327033"/>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50000" b="-50000"/>
          </a:stretch>
        </a:blipFill>
        <a:effectLst/>
      </p:bgPr>
    </p:bg>
    <p:spTree>
      <p:nvGrpSpPr>
        <p:cNvPr id="1" name=""/>
        <p:cNvGrpSpPr/>
        <p:nvPr/>
      </p:nvGrpSpPr>
      <p:grpSpPr>
        <a:xfrm>
          <a:off x="0" y="0"/>
          <a:ext cx="0" cy="0"/>
          <a:chOff x="0" y="0"/>
          <a:chExt cx="0" cy="0"/>
        </a:xfrm>
      </p:grpSpPr>
      <p:sp>
        <p:nvSpPr>
          <p:cNvPr id="334850" name="Text Box 2"/>
          <p:cNvSpPr txBox="1">
            <a:spLocks noChangeArrowheads="1"/>
          </p:cNvSpPr>
          <p:nvPr/>
        </p:nvSpPr>
        <p:spPr bwMode="auto">
          <a:xfrm>
            <a:off x="106684" y="44624"/>
            <a:ext cx="8353748"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DE" sz="3600" dirty="0">
                <a:ln>
                  <a:solidFill>
                    <a:srgbClr val="000000"/>
                  </a:solidFill>
                </a:ln>
                <a:solidFill>
                  <a:srgbClr val="FFFFFF"/>
                </a:solidFill>
                <a:latin typeface="Arial Rounded MT Bold" pitchFamily="34" charset="0"/>
              </a:rPr>
              <a:t>„Lasst uns von hier weggehen in die umliegenden Ortschaften, damit ich auch dort die Botschaft vom Reich Gottes verkünden kann; denn dazu bin ich gekommen.“</a:t>
            </a:r>
          </a:p>
        </p:txBody>
      </p:sp>
      <p:sp>
        <p:nvSpPr>
          <p:cNvPr id="334851" name="Text Box 3"/>
          <p:cNvSpPr txBox="1">
            <a:spLocks noChangeArrowheads="1"/>
          </p:cNvSpPr>
          <p:nvPr/>
        </p:nvSpPr>
        <p:spPr bwMode="auto">
          <a:xfrm>
            <a:off x="2339752" y="2906946"/>
            <a:ext cx="5976937" cy="400110"/>
          </a:xfrm>
          <a:prstGeom prst="rect">
            <a:avLst/>
          </a:prstGeom>
          <a:noFill/>
          <a:ln w="9525">
            <a:noFill/>
            <a:miter lim="800000"/>
            <a:headEnd/>
            <a:tailEnd/>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Lst>
        </p:spPr>
        <p:txBody>
          <a:bodyPr>
            <a:spAutoFit/>
          </a:bodyPr>
          <a:lstStyle>
            <a:defPPr>
              <a:defRPr lang="de-CH"/>
            </a:defPPr>
            <a:lvl1pPr algn="r">
              <a:spcBef>
                <a:spcPct val="50000"/>
              </a:spcBef>
              <a:defRPr sz="2000">
                <a:ln>
                  <a:solidFill>
                    <a:schemeClr val="tx1"/>
                  </a:solidFill>
                </a:ln>
                <a:solidFill>
                  <a:srgbClr val="FFFFFF"/>
                </a:solidFill>
                <a:latin typeface="Arial Rounded MT Bold" pitchFamily="34" charset="0"/>
              </a:defRPr>
            </a:lvl1pPr>
          </a:lstStyle>
          <a:p>
            <a:r>
              <a:rPr lang="de-CH" dirty="0">
                <a:ln>
                  <a:solidFill>
                    <a:srgbClr val="000000"/>
                  </a:solidFill>
                </a:ln>
              </a:rPr>
              <a:t>Markus-Evangelium 1,38</a:t>
            </a:r>
            <a:endParaRPr lang="de-DE" dirty="0">
              <a:ln>
                <a:solidFill>
                  <a:srgbClr val="000000"/>
                </a:solidFill>
              </a:ln>
            </a:endParaRPr>
          </a:p>
        </p:txBody>
      </p:sp>
      <p:sp>
        <p:nvSpPr>
          <p:cNvPr id="334852" name="Rectangle 4"/>
          <p:cNvSpPr>
            <a:spLocks noGrp="1" noChangeArrowheads="1"/>
          </p:cNvSpPr>
          <p:nvPr>
            <p:ph type="subTitle" idx="1"/>
          </p:nvPr>
        </p:nvSpPr>
        <p:spPr>
          <a:xfrm>
            <a:off x="179388" y="6524303"/>
            <a:ext cx="3816350" cy="289073"/>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algn="l">
              <a:lnSpc>
                <a:spcPct val="80000"/>
              </a:lnSpc>
            </a:pPr>
            <a:r>
              <a:rPr lang="de-CH" sz="1200" dirty="0">
                <a:ln>
                  <a:solidFill>
                    <a:srgbClr val="000000"/>
                  </a:solidFill>
                </a:ln>
                <a:solidFill>
                  <a:srgbClr val="FFFFFF"/>
                </a:solidFill>
                <a:latin typeface="Arial Rounded MT Bold" pitchFamily="34" charset="0"/>
              </a:rPr>
              <a:t>Verbreite die beste Botschaft!       </a:t>
            </a:r>
          </a:p>
        </p:txBody>
      </p:sp>
    </p:spTree>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80930" name="Text Box 2"/>
          <p:cNvSpPr txBox="1">
            <a:spLocks noChangeArrowheads="1"/>
          </p:cNvSpPr>
          <p:nvPr/>
        </p:nvSpPr>
        <p:spPr bwMode="auto">
          <a:xfrm>
            <a:off x="35496" y="44450"/>
            <a:ext cx="8713788"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DE" sz="3600" dirty="0">
                <a:ln>
                  <a:solidFill>
                    <a:srgbClr val="000000"/>
                  </a:solidFill>
                </a:ln>
                <a:solidFill>
                  <a:srgbClr val="FFFFFF"/>
                </a:solidFill>
                <a:latin typeface="Arial Rounded MT Bold" pitchFamily="34" charset="0"/>
              </a:rPr>
              <a:t>Wie wir gesehen haben, setzt der Glaube das Hören der </a:t>
            </a:r>
            <a:r>
              <a:rPr lang="de-DE" sz="3600" dirty="0" smtClean="0">
                <a:ln>
                  <a:solidFill>
                    <a:srgbClr val="000000"/>
                  </a:solidFill>
                </a:ln>
                <a:solidFill>
                  <a:srgbClr val="FFFFFF"/>
                </a:solidFill>
                <a:latin typeface="Arial Rounded MT Bold" pitchFamily="34" charset="0"/>
              </a:rPr>
              <a:t>Botschaft</a:t>
            </a:r>
            <a:br>
              <a:rPr lang="de-DE" sz="3600" dirty="0" smtClean="0">
                <a:ln>
                  <a:solidFill>
                    <a:srgbClr val="000000"/>
                  </a:solidFill>
                </a:ln>
                <a:solidFill>
                  <a:srgbClr val="FFFFFF"/>
                </a:solidFill>
                <a:latin typeface="Arial Rounded MT Bold" pitchFamily="34" charset="0"/>
              </a:rPr>
            </a:br>
            <a:r>
              <a:rPr lang="de-DE" sz="3600" dirty="0" smtClean="0">
                <a:ln>
                  <a:solidFill>
                    <a:srgbClr val="000000"/>
                  </a:solidFill>
                </a:ln>
                <a:solidFill>
                  <a:srgbClr val="FFFFFF"/>
                </a:solidFill>
                <a:latin typeface="Arial Rounded MT Bold" pitchFamily="34" charset="0"/>
              </a:rPr>
              <a:t>von </a:t>
            </a:r>
            <a:r>
              <a:rPr lang="de-DE" sz="3600" dirty="0">
                <a:ln>
                  <a:solidFill>
                    <a:srgbClr val="000000"/>
                  </a:solidFill>
                </a:ln>
                <a:solidFill>
                  <a:srgbClr val="FFFFFF"/>
                </a:solidFill>
                <a:latin typeface="Arial Rounded MT Bold" pitchFamily="34" charset="0"/>
              </a:rPr>
              <a:t>Christus voraus.</a:t>
            </a:r>
          </a:p>
        </p:txBody>
      </p:sp>
      <p:sp>
        <p:nvSpPr>
          <p:cNvPr id="380931" name="Text Box 3"/>
          <p:cNvSpPr txBox="1">
            <a:spLocks noChangeArrowheads="1"/>
          </p:cNvSpPr>
          <p:nvPr/>
        </p:nvSpPr>
        <p:spPr bwMode="auto">
          <a:xfrm>
            <a:off x="2627784" y="2060848"/>
            <a:ext cx="5976937" cy="400110"/>
          </a:xfrm>
          <a:prstGeom prst="rect">
            <a:avLst/>
          </a:prstGeom>
          <a:noFill/>
          <a:ln w="9525">
            <a:noFill/>
            <a:miter lim="800000"/>
            <a:headEnd/>
            <a:tailEnd/>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Lst>
        </p:spPr>
        <p:txBody>
          <a:bodyPr>
            <a:spAutoFit/>
          </a:bodyPr>
          <a:lstStyle>
            <a:defPPr>
              <a:defRPr lang="de-CH"/>
            </a:defPPr>
            <a:lvl1pPr algn="r">
              <a:spcBef>
                <a:spcPct val="50000"/>
              </a:spcBef>
              <a:defRPr sz="2000">
                <a:ln>
                  <a:solidFill>
                    <a:schemeClr val="tx1"/>
                  </a:solidFill>
                </a:ln>
                <a:solidFill>
                  <a:srgbClr val="FFFFFF"/>
                </a:solidFill>
                <a:latin typeface="Arial Rounded MT Bold" pitchFamily="34" charset="0"/>
              </a:defRPr>
            </a:lvl1pPr>
          </a:lstStyle>
          <a:p>
            <a:r>
              <a:rPr lang="de-CH" dirty="0">
                <a:ln>
                  <a:solidFill>
                    <a:srgbClr val="000000"/>
                  </a:solidFill>
                </a:ln>
              </a:rPr>
              <a:t>Römer-Brief 10,17</a:t>
            </a:r>
            <a:endParaRPr lang="de-DE" dirty="0">
              <a:ln>
                <a:solidFill>
                  <a:srgbClr val="000000"/>
                </a:solidFill>
              </a:ln>
            </a:endParaRPr>
          </a:p>
        </p:txBody>
      </p:sp>
      <p:sp>
        <p:nvSpPr>
          <p:cNvPr id="380932" name="Rectangle 4"/>
          <p:cNvSpPr>
            <a:spLocks noGrp="1" noChangeArrowheads="1"/>
          </p:cNvSpPr>
          <p:nvPr>
            <p:ph type="subTitle" idx="1"/>
          </p:nvPr>
        </p:nvSpPr>
        <p:spPr>
          <a:xfrm>
            <a:off x="179388" y="6524303"/>
            <a:ext cx="3816350" cy="217065"/>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algn="l">
              <a:lnSpc>
                <a:spcPct val="80000"/>
              </a:lnSpc>
            </a:pPr>
            <a:r>
              <a:rPr lang="de-CH" sz="1200" dirty="0">
                <a:ln>
                  <a:solidFill>
                    <a:srgbClr val="000000"/>
                  </a:solidFill>
                </a:ln>
                <a:solidFill>
                  <a:srgbClr val="FFFFFF"/>
                </a:solidFill>
                <a:latin typeface="Arial Rounded MT Bold" pitchFamily="34" charset="0"/>
              </a:rPr>
              <a:t>Verbreite die beste Botschaft!       </a:t>
            </a:r>
          </a:p>
        </p:txBody>
      </p:sp>
    </p:spTree>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53000" b="-53000"/>
          </a:stretch>
        </a:blipFill>
        <a:effectLst/>
      </p:bgPr>
    </p:bg>
    <p:spTree>
      <p:nvGrpSpPr>
        <p:cNvPr id="1" name=""/>
        <p:cNvGrpSpPr/>
        <p:nvPr/>
      </p:nvGrpSpPr>
      <p:grpSpPr>
        <a:xfrm>
          <a:off x="0" y="0"/>
          <a:ext cx="0" cy="0"/>
          <a:chOff x="0" y="0"/>
          <a:chExt cx="0" cy="0"/>
        </a:xfrm>
      </p:grpSpPr>
      <p:sp>
        <p:nvSpPr>
          <p:cNvPr id="381954" name="Text Box 2"/>
          <p:cNvSpPr txBox="1">
            <a:spLocks noChangeArrowheads="1"/>
          </p:cNvSpPr>
          <p:nvPr/>
        </p:nvSpPr>
        <p:spPr bwMode="auto">
          <a:xfrm>
            <a:off x="250825" y="44450"/>
            <a:ext cx="8713788"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DE" sz="3600" dirty="0">
                <a:ln>
                  <a:solidFill>
                    <a:srgbClr val="000000"/>
                  </a:solidFill>
                </a:ln>
                <a:solidFill>
                  <a:srgbClr val="FFFFFF"/>
                </a:solidFill>
                <a:latin typeface="Arial Rounded MT Bold" pitchFamily="34" charset="0"/>
              </a:rPr>
              <a:t>„Wir sind für diesen kostbaren Schatz, der uns anvertraut ist, nur wie zerbrechliche </a:t>
            </a:r>
            <a:r>
              <a:rPr lang="de-DE" sz="3600" dirty="0" err="1">
                <a:ln>
                  <a:solidFill>
                    <a:srgbClr val="000000"/>
                  </a:solidFill>
                </a:ln>
                <a:solidFill>
                  <a:srgbClr val="FFFFFF"/>
                </a:solidFill>
                <a:latin typeface="Arial Rounded MT Bold" pitchFamily="34" charset="0"/>
              </a:rPr>
              <a:t>Gefässe</a:t>
            </a:r>
            <a:r>
              <a:rPr lang="de-DE" sz="3600" dirty="0">
                <a:ln>
                  <a:solidFill>
                    <a:srgbClr val="000000"/>
                  </a:solidFill>
                </a:ln>
                <a:solidFill>
                  <a:srgbClr val="FFFFFF"/>
                </a:solidFill>
                <a:latin typeface="Arial Rounded MT Bold" pitchFamily="34" charset="0"/>
              </a:rPr>
              <a:t>.“</a:t>
            </a:r>
          </a:p>
        </p:txBody>
      </p:sp>
      <p:sp>
        <p:nvSpPr>
          <p:cNvPr id="381955" name="Text Box 3"/>
          <p:cNvSpPr txBox="1">
            <a:spLocks noChangeArrowheads="1"/>
          </p:cNvSpPr>
          <p:nvPr/>
        </p:nvSpPr>
        <p:spPr bwMode="auto">
          <a:xfrm>
            <a:off x="2771800" y="1815506"/>
            <a:ext cx="5976937" cy="400110"/>
          </a:xfrm>
          <a:prstGeom prst="rect">
            <a:avLst/>
          </a:prstGeom>
          <a:noFill/>
          <a:ln w="9525">
            <a:noFill/>
            <a:miter lim="800000"/>
            <a:headEnd/>
            <a:tailEnd/>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Lst>
        </p:spPr>
        <p:txBody>
          <a:bodyPr>
            <a:spAutoFit/>
          </a:bodyPr>
          <a:lstStyle>
            <a:defPPr>
              <a:defRPr lang="de-CH"/>
            </a:defPPr>
            <a:lvl1pPr algn="r">
              <a:spcBef>
                <a:spcPct val="50000"/>
              </a:spcBef>
              <a:defRPr sz="2000">
                <a:ln>
                  <a:solidFill>
                    <a:schemeClr val="tx1"/>
                  </a:solidFill>
                </a:ln>
                <a:solidFill>
                  <a:srgbClr val="FFFFFF"/>
                </a:solidFill>
                <a:latin typeface="Arial Rounded MT Bold" pitchFamily="34" charset="0"/>
              </a:defRPr>
            </a:lvl1pPr>
          </a:lstStyle>
          <a:p>
            <a:r>
              <a:rPr lang="de-CH" dirty="0">
                <a:ln>
                  <a:solidFill>
                    <a:srgbClr val="000000"/>
                  </a:solidFill>
                </a:ln>
              </a:rPr>
              <a:t>2.Korinther-Brief 4,7</a:t>
            </a:r>
            <a:endParaRPr lang="de-DE" dirty="0">
              <a:ln>
                <a:solidFill>
                  <a:srgbClr val="000000"/>
                </a:solidFill>
              </a:ln>
            </a:endParaRPr>
          </a:p>
        </p:txBody>
      </p:sp>
      <p:sp>
        <p:nvSpPr>
          <p:cNvPr id="381956" name="Rectangle 4"/>
          <p:cNvSpPr>
            <a:spLocks noGrp="1" noChangeArrowheads="1"/>
          </p:cNvSpPr>
          <p:nvPr>
            <p:ph type="subTitle" idx="1"/>
          </p:nvPr>
        </p:nvSpPr>
        <p:spPr>
          <a:xfrm>
            <a:off x="179388" y="6524303"/>
            <a:ext cx="3816350" cy="289073"/>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algn="l">
              <a:lnSpc>
                <a:spcPct val="80000"/>
              </a:lnSpc>
            </a:pPr>
            <a:r>
              <a:rPr lang="de-CH" sz="1200" dirty="0">
                <a:ln>
                  <a:solidFill>
                    <a:srgbClr val="000000"/>
                  </a:solidFill>
                </a:ln>
                <a:solidFill>
                  <a:srgbClr val="FFFFFF"/>
                </a:solidFill>
                <a:latin typeface="Arial Rounded MT Bold" pitchFamily="34" charset="0"/>
              </a:rPr>
              <a:t>Verbreite die beste Botschaft!       </a:t>
            </a:r>
          </a:p>
        </p:txBody>
      </p:sp>
    </p:spTree>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Black"/>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01072134</Template>
  <TotalTime>0</TotalTime>
  <Words>852</Words>
  <Application>Microsoft Office PowerPoint</Application>
  <PresentationFormat>Bildschirmpräsentation (4:3)</PresentationFormat>
  <Paragraphs>84</Paragraphs>
  <Slides>30</Slides>
  <Notes>0</Notes>
  <HiddenSlides>0</HiddenSlides>
  <MMClips>0</MMClips>
  <ScaleCrop>false</ScaleCrop>
  <HeadingPairs>
    <vt:vector size="4" baseType="variant">
      <vt:variant>
        <vt:lpstr>Design</vt:lpstr>
      </vt:variant>
      <vt:variant>
        <vt:i4>1</vt:i4>
      </vt:variant>
      <vt:variant>
        <vt:lpstr>Folientitel</vt:lpstr>
      </vt:variant>
      <vt:variant>
        <vt:i4>30</vt:i4>
      </vt:variant>
    </vt:vector>
  </HeadingPairs>
  <TitlesOfParts>
    <vt:vector size="31" baseType="lpstr">
      <vt:lpstr>01072134</vt:lpstr>
      <vt:lpstr>Rede mit klaren Worten!</vt:lpstr>
      <vt:lpstr>PowerPoint-Präsentation</vt:lpstr>
      <vt:lpstr>PowerPoint-Präsentation</vt:lpstr>
      <vt:lpstr>PowerPoint-Präsentation</vt:lpstr>
      <vt:lpstr>PowerPoint-Präsentation</vt:lpstr>
      <vt:lpstr>Rede mit klaren Worten!</vt:lpstr>
      <vt:lpstr>PowerPoint-Präsentation</vt:lpstr>
      <vt:lpstr>PowerPoint-Präsentation</vt:lpstr>
      <vt:lpstr>PowerPoint-Präsentation</vt:lpstr>
      <vt:lpstr>PowerPoint-Präsentation</vt:lpstr>
      <vt:lpstr>PowerPoint-Präsentation</vt:lpstr>
      <vt:lpstr>I. Kontakte zulassen und pflegen</vt:lpstr>
      <vt:lpstr>PowerPoint-Präsentation</vt:lpstr>
      <vt:lpstr>PowerPoint-Präsentation</vt:lpstr>
      <vt:lpstr>II.    Freundlich und engagiert auftreten</vt:lpstr>
      <vt:lpstr>PowerPoint-Präsentation</vt:lpstr>
      <vt:lpstr>PowerPoint-Präsentation</vt:lpstr>
      <vt:lpstr>PowerPoint-Präsentation</vt:lpstr>
      <vt:lpstr>PowerPoint-Präsentation</vt:lpstr>
      <vt:lpstr>PowerPoint-Präsentation</vt:lpstr>
      <vt:lpstr>PowerPoint-Präsentation</vt:lpstr>
      <vt:lpstr>III.   Verständlich und weise reden</vt:lpstr>
      <vt:lpstr>PowerPoint-Präsentation</vt:lpstr>
      <vt:lpstr>PowerPoint-Präsentation</vt:lpstr>
      <vt:lpstr>PowerPoint-Präsentation</vt:lpstr>
      <vt:lpstr>PowerPoint-Präsentation</vt:lpstr>
      <vt:lpstr>Schlussgedanke </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Verbreite die beste Botschaft! - Teil 3/3 - Rede mit klaren Worten!</dc:title>
  <dc:creator>Jürg Birnstiel</dc:creator>
  <cp:lastModifiedBy>Me</cp:lastModifiedBy>
  <cp:revision>293</cp:revision>
  <cp:lastPrinted>1601-01-01T00:00:00Z</cp:lastPrinted>
  <dcterms:created xsi:type="dcterms:W3CDTF">2005-04-13T18:10:29Z</dcterms:created>
  <dcterms:modified xsi:type="dcterms:W3CDTF">2011-12-09T21:35:00Z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