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5"/>
  </p:notesMasterIdLst>
  <p:handoutMasterIdLst>
    <p:handoutMasterId r:id="rId46"/>
  </p:handoutMasterIdLst>
  <p:sldIdLst>
    <p:sldId id="735" r:id="rId2"/>
    <p:sldId id="979" r:id="rId3"/>
    <p:sldId id="980" r:id="rId4"/>
    <p:sldId id="981" r:id="rId5"/>
    <p:sldId id="983" r:id="rId6"/>
    <p:sldId id="982" r:id="rId7"/>
    <p:sldId id="984" r:id="rId8"/>
    <p:sldId id="985" r:id="rId9"/>
    <p:sldId id="986" r:id="rId10"/>
    <p:sldId id="987" r:id="rId11"/>
    <p:sldId id="988" r:id="rId12"/>
    <p:sldId id="989" r:id="rId13"/>
    <p:sldId id="990" r:id="rId14"/>
    <p:sldId id="991" r:id="rId15"/>
    <p:sldId id="992" r:id="rId16"/>
    <p:sldId id="994" r:id="rId17"/>
    <p:sldId id="993" r:id="rId18"/>
    <p:sldId id="995" r:id="rId19"/>
    <p:sldId id="896" r:id="rId20"/>
    <p:sldId id="996" r:id="rId21"/>
    <p:sldId id="997" r:id="rId22"/>
    <p:sldId id="998" r:id="rId23"/>
    <p:sldId id="999" r:id="rId24"/>
    <p:sldId id="1000" r:id="rId25"/>
    <p:sldId id="1001" r:id="rId26"/>
    <p:sldId id="1002" r:id="rId27"/>
    <p:sldId id="1003" r:id="rId28"/>
    <p:sldId id="1018" r:id="rId29"/>
    <p:sldId id="1004" r:id="rId30"/>
    <p:sldId id="1005" r:id="rId31"/>
    <p:sldId id="1006" r:id="rId32"/>
    <p:sldId id="962" r:id="rId33"/>
    <p:sldId id="1007" r:id="rId34"/>
    <p:sldId id="1008" r:id="rId35"/>
    <p:sldId id="1009" r:id="rId36"/>
    <p:sldId id="1010" r:id="rId37"/>
    <p:sldId id="1011" r:id="rId38"/>
    <p:sldId id="1012" r:id="rId39"/>
    <p:sldId id="1013" r:id="rId40"/>
    <p:sldId id="259" r:id="rId41"/>
    <p:sldId id="1014" r:id="rId42"/>
    <p:sldId id="1015" r:id="rId43"/>
    <p:sldId id="1017" r:id="rId4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2275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95933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7799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55238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5866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29563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542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57483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5271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5860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6734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2105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8607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8862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9469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4026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5182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9016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800674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325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77618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759702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340836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14774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99717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497350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91796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57321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72518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008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07441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56152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84836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56391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064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6366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363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8397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998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16632"/>
            <a:ext cx="8521645" cy="2123658"/>
          </a:xfrm>
        </p:spPr>
        <p:txBody>
          <a:bodyPr wrap="square">
            <a:spAutoFit/>
          </a:bodyPr>
          <a:lstStyle/>
          <a:p>
            <a:pPr algn="l"/>
            <a:r>
              <a:rPr lang="de-CH" altLang="de-DE" sz="6600" dirty="0">
                <a:solidFill>
                  <a:schemeClr val="tx1"/>
                </a:solidFill>
                <a:effectLst/>
                <a:latin typeface="Univers LT Std 47 Cn Lt" pitchFamily="34" charset="0"/>
              </a:rPr>
              <a:t>Ich könnte meine Knochen einzeln zählen!</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6697827"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Mein Gott, warum hast du mich verlassen!?</a:t>
            </a:r>
            <a:r>
              <a:rPr lang="de-DE" altLang="de-DE" sz="2800" dirty="0">
                <a:effectLst/>
                <a:latin typeface="Univers LT Std 47 Cn Lt" pitchFamily="34" charset="0"/>
              </a:rPr>
              <a:t> (1/2)</a:t>
            </a:r>
          </a:p>
        </p:txBody>
      </p:sp>
      <p:sp>
        <p:nvSpPr>
          <p:cNvPr id="4" name="Rectangle 3"/>
          <p:cNvSpPr txBox="1">
            <a:spLocks noChangeArrowheads="1"/>
          </p:cNvSpPr>
          <p:nvPr/>
        </p:nvSpPr>
        <p:spPr bwMode="auto">
          <a:xfrm>
            <a:off x="2627784" y="2780928"/>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Psalm 22,1-22</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Psalm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19636"/>
            <a:ext cx="8424936" cy="646331"/>
          </a:xfrm>
        </p:spPr>
        <p:txBody>
          <a:bodyPr wrap="square">
            <a:spAutoFit/>
          </a:bodyPr>
          <a:lstStyle/>
          <a:p>
            <a:pPr algn="l"/>
            <a:r>
              <a:rPr lang="de-CH" altLang="de-DE" sz="3600" dirty="0">
                <a:solidFill>
                  <a:schemeClr val="tx1"/>
                </a:solidFill>
                <a:effectLst/>
                <a:latin typeface="Univers LT Std 47 Cn Lt" pitchFamily="34" charset="0"/>
              </a:rPr>
              <a:t>Nach der Melodie „Eine Hirschkuh am Morgen“.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803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Psalm 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1082"/>
            <a:ext cx="7776864" cy="3416320"/>
          </a:xfrm>
        </p:spPr>
        <p:txBody>
          <a:bodyPr wrap="square">
            <a:spAutoFit/>
          </a:bodyPr>
          <a:lstStyle/>
          <a:p>
            <a:pPr algn="l"/>
            <a:r>
              <a:rPr lang="de-CH" altLang="de-DE" sz="3600" dirty="0">
                <a:solidFill>
                  <a:schemeClr val="tx1"/>
                </a:solidFill>
                <a:effectLst/>
                <a:latin typeface="Univers LT Std 47 Cn Lt" pitchFamily="34" charset="0"/>
              </a:rPr>
              <a:t>Mein Gott, mein Gott, warum hast du mich verlassen? Warum hilfst du nicht, wenn ich schreie, warum bist du so fern? Mein Gott, Tag und Nacht rufe ich um Hilfe, doch du antwortest nicht und schenkst mir keine Ruhe.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6060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Psalm 22,4-6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1082"/>
            <a:ext cx="7128792" cy="3416320"/>
          </a:xfrm>
        </p:spPr>
        <p:txBody>
          <a:bodyPr wrap="square">
            <a:spAutoFit/>
          </a:bodyPr>
          <a:lstStyle/>
          <a:p>
            <a:pPr algn="l"/>
            <a:r>
              <a:rPr lang="de-CH" altLang="de-DE" sz="3600" dirty="0">
                <a:solidFill>
                  <a:schemeClr val="tx1"/>
                </a:solidFill>
                <a:effectLst/>
                <a:latin typeface="Univers LT Std 47 Cn Lt" pitchFamily="34" charset="0"/>
              </a:rPr>
              <a:t>Du bist doch der heilige Gott, dem Israel Danklieder singt! Auf dich verliessen sich unsere Väter, sie vertrauten dir und du hast sie gerettet. Sie schrien zu dir und wurden befreit; sie hofften auf dich und wurden nicht enttäuscht.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4846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717032"/>
            <a:ext cx="4176464" cy="400110"/>
          </a:xfrm>
        </p:spPr>
        <p:txBody>
          <a:bodyPr wrap="square">
            <a:spAutoFit/>
          </a:bodyPr>
          <a:lstStyle/>
          <a:p>
            <a:pPr algn="r"/>
            <a:r>
              <a:rPr lang="de-CH" altLang="de-DE" sz="2000" dirty="0">
                <a:effectLst/>
                <a:latin typeface="Univers LT Std 47 Cn Lt" pitchFamily="34" charset="0"/>
              </a:rPr>
              <a:t>Psalm 22,7-9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5232"/>
            <a:ext cx="8496944" cy="3970318"/>
          </a:xfrm>
        </p:spPr>
        <p:txBody>
          <a:bodyPr wrap="square">
            <a:spAutoFit/>
          </a:bodyPr>
          <a:lstStyle/>
          <a:p>
            <a:pPr algn="l"/>
            <a:r>
              <a:rPr lang="de-CH" altLang="de-DE" sz="3600" dirty="0">
                <a:solidFill>
                  <a:schemeClr val="tx1"/>
                </a:solidFill>
                <a:effectLst/>
                <a:latin typeface="Univers LT Std 47 Cn Lt" pitchFamily="34" charset="0"/>
              </a:rPr>
              <a:t>Doch ich bin kaum noch ein Mensch, ich bin ein Wurm, von allen verhöhnt und verachtet. Wer mich sieht, macht sich über mich lustig, verzieht den Mund und schüttelt den Kopf: „Übergib deine Sache dem Herrn, der kann dir ja helfen! Er lässt dich bestimmt nicht im Stich! Du bist doch sein Liebling!“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5111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1930" y="3501008"/>
            <a:ext cx="4176464" cy="400110"/>
          </a:xfrm>
        </p:spPr>
        <p:txBody>
          <a:bodyPr wrap="square">
            <a:spAutoFit/>
          </a:bodyPr>
          <a:lstStyle/>
          <a:p>
            <a:pPr algn="r"/>
            <a:r>
              <a:rPr lang="de-CH" altLang="de-DE" sz="2000" dirty="0">
                <a:effectLst/>
                <a:latin typeface="Univers LT Std 47 Cn Lt" pitchFamily="34" charset="0"/>
              </a:rPr>
              <a:t>Psalm 22,10-12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3416320"/>
          </a:xfrm>
        </p:spPr>
        <p:txBody>
          <a:bodyPr wrap="square">
            <a:spAutoFit/>
          </a:bodyPr>
          <a:lstStyle/>
          <a:p>
            <a:pPr algn="l"/>
            <a:r>
              <a:rPr lang="de-CH" altLang="de-DE" sz="3600" dirty="0">
                <a:solidFill>
                  <a:schemeClr val="tx1"/>
                </a:solidFill>
                <a:effectLst/>
                <a:latin typeface="Univers LT Std 47 Cn Lt" pitchFamily="34" charset="0"/>
              </a:rPr>
              <a:t>Ja, du hast mich aus dem Mutterschoss gezogen, an der Mutterbrust hast du mich vertrauen gelehrt. Seit dem ersten Atemzug stehe ich unter deinem Schutz; von Geburt an bist du mein Gott. Bleib</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jetzt nicht fern, denn ich bin in Not! Niemand sonst kann mir helfen!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789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996952"/>
            <a:ext cx="4176464" cy="400110"/>
          </a:xfrm>
        </p:spPr>
        <p:txBody>
          <a:bodyPr wrap="square">
            <a:spAutoFit/>
          </a:bodyPr>
          <a:lstStyle/>
          <a:p>
            <a:pPr algn="r"/>
            <a:r>
              <a:rPr lang="de-CH" altLang="de-DE" sz="2000" dirty="0">
                <a:effectLst/>
                <a:latin typeface="Univers LT Std 47 Cn Lt" pitchFamily="34" charset="0"/>
              </a:rPr>
              <a:t>Psalm 22,13-14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7434" y="188640"/>
            <a:ext cx="8640960" cy="1754326"/>
          </a:xfrm>
        </p:spPr>
        <p:txBody>
          <a:bodyPr wrap="square">
            <a:spAutoFit/>
          </a:bodyPr>
          <a:lstStyle/>
          <a:p>
            <a:pPr algn="l"/>
            <a:r>
              <a:rPr lang="de-CH" altLang="de-DE" sz="3600" dirty="0">
                <a:solidFill>
                  <a:schemeClr val="tx1"/>
                </a:solidFill>
                <a:effectLst/>
                <a:latin typeface="Univers LT Std 47 Cn Lt" pitchFamily="34" charset="0"/>
              </a:rPr>
              <a:t>Viele Feinde umzingeln mich, kreisen mich ein wie wilde Stiere. Sie reissen ihre Mäuler auf, brüllen mich an wie hungrige Löwen.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93916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1930" y="3501008"/>
            <a:ext cx="4176464" cy="400110"/>
          </a:xfrm>
        </p:spPr>
        <p:txBody>
          <a:bodyPr wrap="square">
            <a:spAutoFit/>
          </a:bodyPr>
          <a:lstStyle/>
          <a:p>
            <a:pPr algn="r"/>
            <a:r>
              <a:rPr lang="de-CH" altLang="de-DE" sz="2000" dirty="0">
                <a:effectLst/>
                <a:latin typeface="Univers LT Std 47 Cn Lt" pitchFamily="34" charset="0"/>
              </a:rPr>
              <a:t>Psalm 22,15-16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640960" cy="2862322"/>
          </a:xfrm>
        </p:spPr>
        <p:txBody>
          <a:bodyPr wrap="square">
            <a:spAutoFit/>
          </a:bodyPr>
          <a:lstStyle/>
          <a:p>
            <a:pPr algn="l"/>
            <a:r>
              <a:rPr lang="de-CH" altLang="de-DE" sz="3600" dirty="0">
                <a:solidFill>
                  <a:schemeClr val="tx1"/>
                </a:solidFill>
                <a:effectLst/>
                <a:latin typeface="Univers LT Std 47 Cn Lt" pitchFamily="34" charset="0"/>
              </a:rPr>
              <a:t>Ich zerfliesse wie ausgeschüttetes Wasser, meine Knochen fallen auseinander. Mein Herz zerschmilzt in mir wie Wachs. Meine Kehle ist ausgedörrt, die Zunge klebt mir am Gaumen, ich sehe mich schon im Grab liegen – und du lässt das alles zu!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0364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1930" y="3501008"/>
            <a:ext cx="4176464" cy="400110"/>
          </a:xfrm>
        </p:spPr>
        <p:txBody>
          <a:bodyPr wrap="square">
            <a:spAutoFit/>
          </a:bodyPr>
          <a:lstStyle/>
          <a:p>
            <a:pPr algn="r"/>
            <a:r>
              <a:rPr lang="de-CH" altLang="de-DE" sz="2000" dirty="0">
                <a:effectLst/>
                <a:latin typeface="Univers LT Std 47 Cn Lt" pitchFamily="34" charset="0"/>
              </a:rPr>
              <a:t>Psalm 22,17-19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9001000" cy="3416320"/>
          </a:xfrm>
        </p:spPr>
        <p:txBody>
          <a:bodyPr wrap="square">
            <a:spAutoFit/>
          </a:bodyPr>
          <a:lstStyle/>
          <a:p>
            <a:pPr algn="l"/>
            <a:r>
              <a:rPr lang="de-CH" altLang="de-DE" sz="3600" dirty="0">
                <a:solidFill>
                  <a:schemeClr val="tx1"/>
                </a:solidFill>
                <a:effectLst/>
                <a:latin typeface="Univers LT Std 47 Cn Lt" pitchFamily="34" charset="0"/>
              </a:rPr>
              <a:t>Eine Verbrecherbande hat mich umstellt; Hunde sind sie, die mir keinen Ausweg lassen. Sie zerfetzen mir Hände und Füsse. Alle meine Rippen kann ich zählen; und sie stehen dabei und gaffen mich an.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Schon losen sie um meine Kleider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verteilen sie unter sich.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6183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1930" y="3501008"/>
            <a:ext cx="4176464" cy="400110"/>
          </a:xfrm>
        </p:spPr>
        <p:txBody>
          <a:bodyPr wrap="square">
            <a:spAutoFit/>
          </a:bodyPr>
          <a:lstStyle/>
          <a:p>
            <a:pPr algn="r"/>
            <a:r>
              <a:rPr lang="de-CH" altLang="de-DE" sz="2000" dirty="0">
                <a:effectLst/>
                <a:latin typeface="Univers LT Std 47 Cn Lt" pitchFamily="34" charset="0"/>
              </a:rPr>
              <a:t>Psalm 22,20-22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7920880" cy="3416320"/>
          </a:xfrm>
        </p:spPr>
        <p:txBody>
          <a:bodyPr wrap="square">
            <a:spAutoFit/>
          </a:bodyPr>
          <a:lstStyle/>
          <a:p>
            <a:pPr algn="l"/>
            <a:r>
              <a:rPr lang="de-CH" altLang="de-DE" sz="3600" dirty="0">
                <a:solidFill>
                  <a:schemeClr val="tx1"/>
                </a:solidFill>
                <a:effectLst/>
                <a:latin typeface="Univers LT Std 47 Cn Lt" pitchFamily="34" charset="0"/>
              </a:rPr>
              <a:t>Bleib nicht fern von mir, Herr! Du bist mein Retter, komm und hilf mir! Rette mich vor dem Schwert meiner Feinde, rette mein Leben vor der Hundemeute! Reiss mich aus dem Rachen des Löwen, rette mich vor den Hörnern der wilden Stiere! Herr, du hast mich erhört!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67280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Bleib mir jetzt nicht fern!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26,64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712968" cy="2308324"/>
          </a:xfrm>
        </p:spPr>
        <p:txBody>
          <a:bodyPr wrap="square">
            <a:spAutoFit/>
          </a:bodyPr>
          <a:lstStyle/>
          <a:p>
            <a:pPr algn="l"/>
            <a:r>
              <a:rPr lang="de-CH" altLang="de-DE" sz="3600" dirty="0">
                <a:solidFill>
                  <a:schemeClr val="tx1"/>
                </a:solidFill>
                <a:effectLst/>
                <a:latin typeface="Univers LT Std 47 Cn Lt" pitchFamily="34" charset="0"/>
              </a:rPr>
              <a:t>„Du selbst hast es ausgesprochen. Und ich sage euch: Von jetzt an werdet ihr den Menschensohn an der rechten Seite des Allmächtigen sitzen sehen.“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4091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704856" cy="1754326"/>
          </a:xfrm>
        </p:spPr>
        <p:txBody>
          <a:bodyPr wrap="square">
            <a:spAutoFit/>
          </a:bodyPr>
          <a:lstStyle/>
          <a:p>
            <a:pPr algn="l"/>
            <a:r>
              <a:rPr lang="de-CH" altLang="de-DE" sz="3600" dirty="0">
                <a:solidFill>
                  <a:schemeClr val="tx1"/>
                </a:solidFill>
                <a:effectLst/>
                <a:latin typeface="Univers LT Std 47 Cn Lt" pitchFamily="34" charset="0"/>
              </a:rPr>
              <a:t>„Wir gingen alle in die Irre wie Schafe, ein jeder sah auf seinen Weg. Aber der Herr warf unser aller Sünde auf ihn.“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114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a:effectLst/>
                <a:latin typeface="Univers LT Std 47 Cn Lt" pitchFamily="34" charset="0"/>
              </a:rPr>
              <a:t>Psalm 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920880" cy="1200329"/>
          </a:xfrm>
        </p:spPr>
        <p:txBody>
          <a:bodyPr wrap="square">
            <a:spAutoFit/>
          </a:bodyPr>
          <a:lstStyle/>
          <a:p>
            <a:pPr algn="l"/>
            <a:r>
              <a:rPr lang="de-CH" altLang="de-DE" sz="7200" dirty="0">
                <a:solidFill>
                  <a:schemeClr val="tx1"/>
                </a:solidFill>
                <a:effectLst/>
                <a:latin typeface="Univers LT Std 47 Cn Lt" pitchFamily="34" charset="0"/>
              </a:rPr>
              <a:t> „Mein Gott!“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9335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992888" cy="1754326"/>
          </a:xfrm>
        </p:spPr>
        <p:txBody>
          <a:bodyPr wrap="square">
            <a:spAutoFit/>
          </a:bodyPr>
          <a:lstStyle/>
          <a:p>
            <a:pPr algn="l"/>
            <a:r>
              <a:rPr lang="de-CH" altLang="de-DE" sz="3600" dirty="0">
                <a:solidFill>
                  <a:schemeClr val="tx1"/>
                </a:solidFill>
                <a:effectLst/>
                <a:latin typeface="Univers LT Std 47 Cn Lt" pitchFamily="34" charset="0"/>
              </a:rPr>
              <a:t>„Mein Gott! Ich rufe am Tag, doch du antwortest nicht, ich rufe in der Nacht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komme nicht zur Ruhe.“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2290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998"/>
            <a:ext cx="7992888" cy="3416320"/>
          </a:xfrm>
        </p:spPr>
        <p:txBody>
          <a:bodyPr wrap="square">
            <a:spAutoFit/>
          </a:bodyPr>
          <a:lstStyle/>
          <a:p>
            <a:pPr algn="l"/>
            <a:r>
              <a:rPr lang="de-CH" altLang="de-DE" sz="3600" dirty="0">
                <a:solidFill>
                  <a:schemeClr val="tx1"/>
                </a:solidFill>
                <a:effectLst/>
                <a:latin typeface="Univers LT Std 47 Cn Lt" pitchFamily="34" charset="0"/>
              </a:rPr>
              <a:t>„Du bist doch heilig, du wohnst dort, wo dein Volk Israel dir Loblieder singt. Unsere Väter setzten ihr Vertrauen auf dich. Sie vertrauten dir, und du hast sie gerettet. Zu dir schrien sie um Hilfe und wurden befreit, sie vertrauten auf dich und wurden nicht enttäuscht.“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210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992888" cy="1754326"/>
          </a:xfrm>
        </p:spPr>
        <p:txBody>
          <a:bodyPr wrap="square">
            <a:spAutoFit/>
          </a:bodyPr>
          <a:lstStyle/>
          <a:p>
            <a:pPr algn="l"/>
            <a:r>
              <a:rPr lang="de-CH" altLang="de-DE" sz="3600" dirty="0">
                <a:solidFill>
                  <a:schemeClr val="tx1"/>
                </a:solidFill>
                <a:effectLst/>
                <a:latin typeface="Univers LT Std 47 Cn Lt" pitchFamily="34" charset="0"/>
              </a:rPr>
              <a:t>„Ich bin kein Mensch mehr, nur noch ein Wurm, zum Spott der Leute bin ich geworden, das ganze Volk verabscheut mich.“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7862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646"/>
            <a:ext cx="7992888" cy="1200329"/>
          </a:xfrm>
        </p:spPr>
        <p:txBody>
          <a:bodyPr wrap="square">
            <a:spAutoFit/>
          </a:bodyPr>
          <a:lstStyle/>
          <a:p>
            <a:pPr algn="l"/>
            <a:r>
              <a:rPr lang="de-CH" altLang="de-DE" sz="3600" dirty="0">
                <a:solidFill>
                  <a:schemeClr val="tx1"/>
                </a:solidFill>
                <a:effectLst/>
                <a:latin typeface="Univers LT Std 47 Cn Lt" pitchFamily="34" charset="0"/>
              </a:rPr>
              <a:t>„Alle, die mich sehen, verhöhnen mich, sie verziehen den Mund und schütteln den Kopf.“</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48472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14645"/>
            <a:ext cx="7992888" cy="646331"/>
          </a:xfrm>
        </p:spPr>
        <p:txBody>
          <a:bodyPr wrap="square">
            <a:spAutoFit/>
          </a:bodyPr>
          <a:lstStyle/>
          <a:p>
            <a:pPr algn="l"/>
            <a:r>
              <a:rPr lang="de-CH" altLang="de-DE" sz="3600" dirty="0">
                <a:solidFill>
                  <a:schemeClr val="tx1"/>
                </a:solidFill>
                <a:effectLst/>
                <a:latin typeface="Univers LT Std 47 Cn Lt" pitchFamily="34" charset="0"/>
              </a:rPr>
              <a:t>„Übergib deine Sache doch dem Herrn.“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72156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05064"/>
            <a:ext cx="4176464" cy="400110"/>
          </a:xfrm>
        </p:spPr>
        <p:txBody>
          <a:bodyPr wrap="square">
            <a:spAutoFit/>
          </a:bodyPr>
          <a:lstStyle/>
          <a:p>
            <a:pPr algn="r"/>
            <a:r>
              <a:rPr lang="de-CH" altLang="de-DE" sz="2000" dirty="0">
                <a:effectLst/>
                <a:latin typeface="Univers LT Std 47 Cn Lt" pitchFamily="34" charset="0"/>
              </a:rPr>
              <a:t>Matthäus-Evangelium 27,42-43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3416320"/>
          </a:xfrm>
        </p:spPr>
        <p:txBody>
          <a:bodyPr wrap="square">
            <a:spAutoFit/>
          </a:bodyPr>
          <a:lstStyle/>
          <a:p>
            <a:pPr algn="l"/>
            <a:r>
              <a:rPr lang="de-CH" altLang="de-DE" sz="3600" dirty="0">
                <a:solidFill>
                  <a:schemeClr val="tx1"/>
                </a:solidFill>
                <a:effectLst/>
                <a:latin typeface="Univers LT Std 47 Cn Lt" pitchFamily="34" charset="0"/>
              </a:rPr>
              <a:t>„Anderen hat er geholfen, aber sich selbst kann er nicht helfen. Er ist ja der König von Israel! Soll er doch jetzt vom Kreuz herabsteigen, dann werden wir an ihn glauben. Er hat auf Gott vertraut; der soll ihn jetzt befreien, wenn er Freude an ihm hat. Er hat ja gesagt: ›Ich bin Gottes Sohn.‹“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0531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2780928"/>
            <a:ext cx="4176464" cy="400110"/>
          </a:xfrm>
        </p:spPr>
        <p:txBody>
          <a:bodyPr wrap="square">
            <a:spAutoFit/>
          </a:bodyPr>
          <a:lstStyle/>
          <a:p>
            <a:pPr algn="r"/>
            <a:r>
              <a:rPr lang="de-CH" altLang="de-DE" sz="2000" dirty="0">
                <a:effectLst/>
                <a:latin typeface="Univers LT Std 47 Cn Lt" pitchFamily="34" charset="0"/>
              </a:rPr>
              <a:t>Psalm 22,9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496944" cy="1200329"/>
          </a:xfrm>
        </p:spPr>
        <p:txBody>
          <a:bodyPr wrap="square">
            <a:spAutoFit/>
          </a:bodyPr>
          <a:lstStyle/>
          <a:p>
            <a:pPr algn="l"/>
            <a:r>
              <a:rPr lang="de-CH" altLang="de-DE" sz="3600" dirty="0">
                <a:solidFill>
                  <a:schemeClr val="tx1"/>
                </a:solidFill>
                <a:effectLst/>
                <a:latin typeface="Univers LT Std 47 Cn Lt" pitchFamily="34" charset="0"/>
              </a:rPr>
              <a:t>„Ja, soll Gott ihn doch retten! Er soll ihm helfen – anscheinend hat er ja Gefallen an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86641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862322"/>
          </a:xfrm>
        </p:spPr>
        <p:txBody>
          <a:bodyPr wrap="square">
            <a:spAutoFit/>
          </a:bodyPr>
          <a:lstStyle/>
          <a:p>
            <a:pPr algn="l"/>
            <a:r>
              <a:rPr lang="de-CH" altLang="de-DE" sz="3600" dirty="0">
                <a:solidFill>
                  <a:schemeClr val="tx1"/>
                </a:solidFill>
                <a:effectLst/>
                <a:latin typeface="Univers LT Std 47 Cn Lt" pitchFamily="34" charset="0"/>
              </a:rPr>
              <a:t>„Du, HERR, hast mich aus dem Leib meiner Mutter gezogen. Du liesst mich an ihrer Brust Vertrauen fassen. Seit mein Leben begann, bin ich ganz auf dich angewiesen, von Mutterleib an bist du bereits mein Gott.“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8038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26,65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2308324"/>
          </a:xfrm>
        </p:spPr>
        <p:txBody>
          <a:bodyPr wrap="square">
            <a:spAutoFit/>
          </a:bodyPr>
          <a:lstStyle/>
          <a:p>
            <a:pPr algn="l"/>
            <a:r>
              <a:rPr lang="de-CH" altLang="de-DE" sz="3600" dirty="0">
                <a:solidFill>
                  <a:schemeClr val="tx1"/>
                </a:solidFill>
                <a:effectLst/>
                <a:latin typeface="Univers LT Std 47 Cn Lt" pitchFamily="34" charset="0"/>
              </a:rPr>
              <a:t>Der Hohepriester zerriss vor Empörung sein Gewand und rief: „Das ist Gotteslästerung! Wozu brauchen wir noch Zeugen? Ihr habt ja selbst gehört, wie er Gott gelästert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3327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64704"/>
            <a:ext cx="7992888" cy="646331"/>
          </a:xfrm>
        </p:spPr>
        <p:txBody>
          <a:bodyPr wrap="square">
            <a:spAutoFit/>
          </a:bodyPr>
          <a:lstStyle/>
          <a:p>
            <a:pPr algn="l"/>
            <a:r>
              <a:rPr lang="de-CH" altLang="de-DE" sz="3600" dirty="0">
                <a:solidFill>
                  <a:schemeClr val="tx1"/>
                </a:solidFill>
                <a:effectLst/>
                <a:latin typeface="Univers LT Std 47 Cn Lt" pitchFamily="34" charset="0"/>
              </a:rPr>
              <a:t>„Bleib mir jetzt nicht fern!“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86489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87705"/>
            <a:ext cx="7992888" cy="1200329"/>
          </a:xfrm>
        </p:spPr>
        <p:txBody>
          <a:bodyPr wrap="square">
            <a:spAutoFit/>
          </a:bodyPr>
          <a:lstStyle/>
          <a:p>
            <a:pPr algn="l"/>
            <a:r>
              <a:rPr lang="de-CH" altLang="de-DE" sz="3600" dirty="0">
                <a:solidFill>
                  <a:schemeClr val="tx1"/>
                </a:solidFill>
                <a:effectLst/>
                <a:latin typeface="Univers LT Std 47 Cn Lt" pitchFamily="34" charset="0"/>
              </a:rPr>
              <a:t>„Die Not ist so bedrohlich nah,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da ist niemand, der mir hilft!“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90743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344816"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Herr, du hast mich erhört!</a:t>
            </a:r>
            <a:r>
              <a:rPr lang="de-DE" altLang="de-DE" dirty="0">
                <a:solidFill>
                  <a:schemeClr val="tx1"/>
                </a:solidFill>
                <a:effectLst/>
                <a:latin typeface="Univers LT Std 47 Cn Lt" pitchFamily="34" charset="0"/>
              </a:rPr>
              <a:t> </a:t>
            </a:r>
          </a:p>
        </p:txBody>
      </p:sp>
    </p:spTree>
    <p:extLst>
      <p:ext uri="{BB962C8B-B14F-4D97-AF65-F5344CB8AC3E}">
        <p14:creationId xmlns:p14="http://schemas.microsoft.com/office/powerpoint/2010/main" val="2592046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308324"/>
          </a:xfrm>
        </p:spPr>
        <p:txBody>
          <a:bodyPr wrap="square">
            <a:spAutoFit/>
          </a:bodyPr>
          <a:lstStyle/>
          <a:p>
            <a:pPr algn="l"/>
            <a:r>
              <a:rPr lang="de-CH" altLang="de-DE" sz="3600" dirty="0">
                <a:solidFill>
                  <a:schemeClr val="tx1"/>
                </a:solidFill>
                <a:effectLst/>
                <a:latin typeface="Univers LT Std 47 Cn Lt" pitchFamily="34" charset="0"/>
              </a:rPr>
              <a:t>„Gewalttäter haben mich umringt wie eine Herde Stiere, wie mächtige Büffel aus </a:t>
            </a:r>
            <a:r>
              <a:rPr lang="de-CH" altLang="de-DE" sz="3600" dirty="0" err="1">
                <a:solidFill>
                  <a:schemeClr val="tx1"/>
                </a:solidFill>
                <a:effectLst/>
                <a:latin typeface="Univers LT Std 47 Cn Lt" pitchFamily="34" charset="0"/>
              </a:rPr>
              <a:t>Baschan</a:t>
            </a:r>
            <a:r>
              <a:rPr lang="de-CH" altLang="de-DE" sz="3600" dirty="0">
                <a:solidFill>
                  <a:schemeClr val="tx1"/>
                </a:solidFill>
                <a:effectLst/>
                <a:latin typeface="Univers LT Std 47 Cn Lt" pitchFamily="34" charset="0"/>
              </a:rPr>
              <a:t> haben sie mich umstellt. Sie reissen ihr Maul gegen mich auf wie hungrige und brüllende Löwen.“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74877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62322"/>
          </a:xfrm>
        </p:spPr>
        <p:txBody>
          <a:bodyPr wrap="square">
            <a:spAutoFit/>
          </a:bodyPr>
          <a:lstStyle/>
          <a:p>
            <a:pPr algn="l"/>
            <a:r>
              <a:rPr lang="de-CH" altLang="de-DE" sz="3600" dirty="0">
                <a:solidFill>
                  <a:schemeClr val="tx1"/>
                </a:solidFill>
                <a:effectLst/>
                <a:latin typeface="Univers LT Std 47 Cn Lt" pitchFamily="34" charset="0"/>
              </a:rPr>
              <a:t>„Hunde haben mich eingekreist, eine Horde von Gewalttätern umringt mich. Wie sich ein Löwe in seine Beute verbeisst, so halten sie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mich fest und geben meine Hände und Füsse nicht mehr frei.“</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9794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1754326"/>
          </a:xfrm>
        </p:spPr>
        <p:txBody>
          <a:bodyPr wrap="square">
            <a:spAutoFit/>
          </a:bodyPr>
          <a:lstStyle/>
          <a:p>
            <a:pPr algn="l"/>
            <a:r>
              <a:rPr lang="de-CH" altLang="de-DE" sz="3600" dirty="0">
                <a:solidFill>
                  <a:schemeClr val="tx1"/>
                </a:solidFill>
                <a:effectLst/>
                <a:latin typeface="Univers LT Std 47 Cn Lt" pitchFamily="34" charset="0"/>
              </a:rPr>
              <a:t>„Sie verteilen meine Kleider unter sich und werfen das Los, wer mein Obergewand bekommen soll.“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2519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Psalm 22,15-16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3970318"/>
          </a:xfrm>
        </p:spPr>
        <p:txBody>
          <a:bodyPr wrap="square">
            <a:spAutoFit/>
          </a:bodyPr>
          <a:lstStyle/>
          <a:p>
            <a:pPr algn="l"/>
            <a:r>
              <a:rPr lang="de-CH" altLang="de-DE" sz="3600" dirty="0">
                <a:solidFill>
                  <a:schemeClr val="tx1"/>
                </a:solidFill>
                <a:effectLst/>
                <a:latin typeface="Univers LT Std 47 Cn Lt" pitchFamily="34" charset="0"/>
              </a:rPr>
              <a:t>„Ich fühle mich, als wäre ich hingeschüttet wie Wasser, alle meine Glieder sind wie ausgerenkt. Mein Herz ist wie flüssiges Wachs, das tief in meinem Innern zerschmilzt. Ich bin ohne Kraft, ausgetrocknet wie eine Tonscherbe. Die Zunge klebt mir am Gaumen. Du hast mich in den Staub gelegt, dahin, wo die Toten liegen.“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2224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8"/>
            <a:ext cx="8568952" cy="1200329"/>
          </a:xfrm>
        </p:spPr>
        <p:txBody>
          <a:bodyPr wrap="square">
            <a:spAutoFit/>
          </a:bodyPr>
          <a:lstStyle/>
          <a:p>
            <a:pPr algn="l"/>
            <a:r>
              <a:rPr lang="de-CH" altLang="de-DE" sz="3600" dirty="0">
                <a:solidFill>
                  <a:schemeClr val="tx1"/>
                </a:solidFill>
                <a:effectLst/>
                <a:latin typeface="Univers LT Std 47 Cn Lt" pitchFamily="34" charset="0"/>
              </a:rPr>
              <a:t>„Ich könnte meine Knochen einzeln zählen; meine Feinde starren mich nur erbarmungslos an.“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96660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Psalm 22,20-22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3416320"/>
          </a:xfrm>
        </p:spPr>
        <p:txBody>
          <a:bodyPr wrap="square">
            <a:spAutoFit/>
          </a:bodyPr>
          <a:lstStyle/>
          <a:p>
            <a:pPr algn="l"/>
            <a:r>
              <a:rPr lang="de-CH" altLang="de-DE" sz="3600" dirty="0">
                <a:solidFill>
                  <a:schemeClr val="tx1"/>
                </a:solidFill>
                <a:effectLst/>
                <a:latin typeface="Univers LT Std 47 Cn Lt" pitchFamily="34" charset="0"/>
              </a:rPr>
              <a:t>„Du aber, Herr, bleib nicht fern von mir! Du bist doch meine Kraft, schnell, komm mir zu Hilfe! Entreisse meine Seele dem tödlichen Schwert, rette mein Leben vor den Krallen dieser Hunde! Befreie mich aus dem Rachen des Löwen, rette mich vor den Hörnern der Büffel!“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035348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68960"/>
            <a:ext cx="4176464" cy="400110"/>
          </a:xfrm>
        </p:spPr>
        <p:txBody>
          <a:bodyPr wrap="square">
            <a:spAutoFit/>
          </a:bodyPr>
          <a:lstStyle/>
          <a:p>
            <a:pPr algn="r"/>
            <a:r>
              <a:rPr lang="de-CH" altLang="de-DE" sz="2000" dirty="0">
                <a:effectLst/>
                <a:latin typeface="Univers LT Std 47 Cn Lt" pitchFamily="34" charset="0"/>
              </a:rPr>
              <a:t>Psalm 22,22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11805"/>
            <a:ext cx="8568952" cy="1107996"/>
          </a:xfrm>
        </p:spPr>
        <p:txBody>
          <a:bodyPr wrap="square">
            <a:spAutoFit/>
          </a:bodyPr>
          <a:lstStyle/>
          <a:p>
            <a:pPr algn="l"/>
            <a:r>
              <a:rPr lang="de-CH" altLang="de-DE" sz="6600" dirty="0">
                <a:solidFill>
                  <a:schemeClr val="tx1"/>
                </a:solidFill>
                <a:effectLst/>
                <a:latin typeface="Univers LT Std 47 Cn Lt" pitchFamily="34" charset="0"/>
              </a:rPr>
              <a:t>„Ja, du hast mich erhört!“</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748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Johannes-Evangelium 19,12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9"/>
            <a:ext cx="8064896" cy="1754326"/>
          </a:xfrm>
        </p:spPr>
        <p:txBody>
          <a:bodyPr wrap="square">
            <a:spAutoFit/>
          </a:bodyPr>
          <a:lstStyle/>
          <a:p>
            <a:pPr algn="l"/>
            <a:r>
              <a:rPr lang="de-CH" altLang="de-DE" sz="3600" dirty="0">
                <a:solidFill>
                  <a:schemeClr val="tx1"/>
                </a:solidFill>
                <a:effectLst/>
                <a:latin typeface="Univers LT Std 47 Cn Lt" pitchFamily="34" charset="0"/>
              </a:rPr>
              <a:t>„Wenn du Jesus freilässt, bist du nicht mehr der Freund des Kaisers! Jeder, der sich selbst zum König macht, stellt sich gegen den Kaiser.“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4229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Kolosser-Brief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2862322"/>
          </a:xfrm>
        </p:spPr>
        <p:txBody>
          <a:bodyPr wrap="square">
            <a:spAutoFit/>
          </a:bodyPr>
          <a:lstStyle/>
          <a:p>
            <a:pPr algn="l"/>
            <a:r>
              <a:rPr lang="de-CH" altLang="de-DE" sz="3600" dirty="0">
                <a:solidFill>
                  <a:schemeClr val="tx1"/>
                </a:solidFill>
                <a:effectLst/>
                <a:latin typeface="Univers LT Std 47 Cn Lt" pitchFamily="34" charset="0"/>
              </a:rPr>
              <a:t>„Gott hat euch zusammen mit Christus lebendig gemacht. Ihr wart nämlich tot – tot aufgrund eurer Verfehlungen und wegen eures </a:t>
            </a:r>
            <a:r>
              <a:rPr lang="de-CH" altLang="de-DE" sz="3600" dirty="0" err="1">
                <a:solidFill>
                  <a:schemeClr val="tx1"/>
                </a:solidFill>
                <a:effectLst/>
                <a:latin typeface="Univers LT Std 47 Cn Lt" pitchFamily="34" charset="0"/>
              </a:rPr>
              <a:t>unbeschnittenen</a:t>
            </a:r>
            <a:r>
              <a:rPr lang="de-CH" altLang="de-DE" sz="3600" dirty="0">
                <a:solidFill>
                  <a:schemeClr val="tx1"/>
                </a:solidFill>
                <a:effectLst/>
                <a:latin typeface="Univers LT Std 47 Cn Lt" pitchFamily="34" charset="0"/>
              </a:rPr>
              <a:t>, sündigen Wesens. Doch Gott hat uns alle unsere Verfehlungen vergeben.“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8147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Kolosser-Brief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3416320"/>
          </a:xfrm>
        </p:spPr>
        <p:txBody>
          <a:bodyPr wrap="square">
            <a:spAutoFit/>
          </a:bodyPr>
          <a:lstStyle/>
          <a:p>
            <a:pPr algn="l"/>
            <a:r>
              <a:rPr lang="de-CH" altLang="de-DE" sz="3600" dirty="0">
                <a:solidFill>
                  <a:schemeClr val="tx1"/>
                </a:solidFill>
                <a:effectLst/>
                <a:latin typeface="Univers LT Std 47 Cn Lt" pitchFamily="34" charset="0"/>
              </a:rPr>
              <a:t>„Den Schuldschein, der auf unseren Namen ausgestellt war und dessen Inhalt uns anklagte, weil wir die Forderungen des Gesetzes nicht erfüllt hatten, hat er für nicht mehr gültig erklärt. Er hat ihn ans Kreuz genagelt und damit für immer beseitigt.“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0230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077072"/>
            <a:ext cx="4176464" cy="400110"/>
          </a:xfrm>
        </p:spPr>
        <p:txBody>
          <a:bodyPr wrap="square">
            <a:spAutoFit/>
          </a:bodyPr>
          <a:lstStyle/>
          <a:p>
            <a:pPr algn="r"/>
            <a:r>
              <a:rPr lang="de-CH" altLang="de-DE" sz="2000" dirty="0">
                <a:effectLst/>
                <a:latin typeface="Univers LT Std 47 Cn Lt" pitchFamily="34" charset="0"/>
              </a:rPr>
              <a:t>Offenbarung 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3416320"/>
          </a:xfrm>
        </p:spPr>
        <p:txBody>
          <a:bodyPr wrap="square">
            <a:spAutoFit/>
          </a:bodyPr>
          <a:lstStyle/>
          <a:p>
            <a:pPr algn="l"/>
            <a:r>
              <a:rPr lang="de-CH" altLang="de-DE" sz="3600" dirty="0">
                <a:solidFill>
                  <a:schemeClr val="tx1"/>
                </a:solidFill>
                <a:effectLst/>
                <a:latin typeface="Univers LT Std 47 Cn Lt" pitchFamily="34" charset="0"/>
              </a:rPr>
              <a:t>„Würdig bist du, das Lamm Gottes, das Buch entgegenzunehmen und seine Siegel zu öffnen! Denn du hast dich als Schlachtopfer töten lassen und hast mit deinem Blut Menschen aus allen Stämmen und Völkern für Gott freigekauft, Menschen aller Sprachen und Kulturen.“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374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Johannes-Evangelium 19,19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19636"/>
            <a:ext cx="8064896" cy="646331"/>
          </a:xfrm>
        </p:spPr>
        <p:txBody>
          <a:bodyPr wrap="square">
            <a:spAutoFit/>
          </a:bodyPr>
          <a:lstStyle/>
          <a:p>
            <a:pPr algn="l"/>
            <a:r>
              <a:rPr lang="de-CH" altLang="de-DE" sz="3600" dirty="0">
                <a:solidFill>
                  <a:schemeClr val="tx1"/>
                </a:solidFill>
                <a:effectLst/>
                <a:latin typeface="Univers LT Std 47 Cn Lt" pitchFamily="34" charset="0"/>
              </a:rPr>
              <a:t>„Jesus von </a:t>
            </a:r>
            <a:r>
              <a:rPr lang="de-CH" altLang="de-DE" sz="3600" dirty="0" err="1">
                <a:solidFill>
                  <a:schemeClr val="tx1"/>
                </a:solidFill>
                <a:effectLst/>
                <a:latin typeface="Univers LT Std 47 Cn Lt" pitchFamily="34" charset="0"/>
              </a:rPr>
              <a:t>Nazaret</a:t>
            </a:r>
            <a:r>
              <a:rPr lang="de-CH" altLang="de-DE" sz="3600" dirty="0">
                <a:solidFill>
                  <a:schemeClr val="tx1"/>
                </a:solidFill>
                <a:effectLst/>
                <a:latin typeface="Univers LT Std 47 Cn Lt" pitchFamily="34" charset="0"/>
              </a:rPr>
              <a:t>, König der Juden.“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3840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27,29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19636"/>
            <a:ext cx="8064896" cy="646331"/>
          </a:xfrm>
        </p:spPr>
        <p:txBody>
          <a:bodyPr wrap="square">
            <a:spAutoFit/>
          </a:bodyPr>
          <a:lstStyle/>
          <a:p>
            <a:pPr algn="l"/>
            <a:r>
              <a:rPr lang="de-CH" altLang="de-DE" sz="3600" dirty="0">
                <a:solidFill>
                  <a:schemeClr val="tx1"/>
                </a:solidFill>
                <a:effectLst/>
                <a:latin typeface="Univers LT Std 47 Cn Lt" pitchFamily="34" charset="0"/>
              </a:rPr>
              <a:t>„Es lebe der König der Juden!“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242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27,30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42637"/>
            <a:ext cx="8064896" cy="1200329"/>
          </a:xfrm>
        </p:spPr>
        <p:txBody>
          <a:bodyPr wrap="square">
            <a:spAutoFit/>
          </a:bodyPr>
          <a:lstStyle/>
          <a:p>
            <a:pPr algn="l"/>
            <a:r>
              <a:rPr lang="de-CH" altLang="de-DE" sz="3600" dirty="0">
                <a:solidFill>
                  <a:schemeClr val="tx1"/>
                </a:solidFill>
                <a:effectLst/>
                <a:latin typeface="Univers LT Std 47 Cn Lt" pitchFamily="34" charset="0"/>
              </a:rPr>
              <a:t>„Sie spuckten ihn an, nahmen den Stock und schlugen ihm damit auf den Kopf.“</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2273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27,46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9"/>
            <a:ext cx="7272808" cy="1754326"/>
          </a:xfrm>
        </p:spPr>
        <p:txBody>
          <a:bodyPr wrap="square">
            <a:spAutoFit/>
          </a:bodyPr>
          <a:lstStyle/>
          <a:p>
            <a:pPr algn="l"/>
            <a:r>
              <a:rPr lang="de-CH" altLang="de-DE" sz="3600" dirty="0">
                <a:solidFill>
                  <a:schemeClr val="tx1"/>
                </a:solidFill>
                <a:effectLst/>
                <a:latin typeface="Univers LT Std 47 Cn Lt" pitchFamily="34" charset="0"/>
              </a:rPr>
              <a:t>„Eli, Eli, </a:t>
            </a:r>
            <a:r>
              <a:rPr lang="de-CH" altLang="de-DE" sz="3600" dirty="0" err="1">
                <a:solidFill>
                  <a:schemeClr val="tx1"/>
                </a:solidFill>
                <a:effectLst/>
                <a:latin typeface="Univers LT Std 47 Cn Lt" pitchFamily="34" charset="0"/>
              </a:rPr>
              <a:t>lema</a:t>
            </a:r>
            <a:r>
              <a:rPr lang="de-CH" altLang="de-DE" sz="3600" dirty="0">
                <a:solidFill>
                  <a:schemeClr val="tx1"/>
                </a:solidFill>
                <a:effectLst/>
                <a:latin typeface="Univers LT Std 47 Cn Lt" pitchFamily="34" charset="0"/>
              </a:rPr>
              <a:t> </a:t>
            </a:r>
            <a:r>
              <a:rPr lang="de-CH" altLang="de-DE" sz="3600" dirty="0" err="1">
                <a:solidFill>
                  <a:schemeClr val="tx1"/>
                </a:solidFill>
                <a:effectLst/>
                <a:latin typeface="Univers LT Std 47 Cn Lt" pitchFamily="34" charset="0"/>
              </a:rPr>
              <a:t>sabachtani</a:t>
            </a:r>
            <a:r>
              <a:rPr lang="de-CH" altLang="de-DE" sz="3600" dirty="0">
                <a:solidFill>
                  <a:schemeClr val="tx1"/>
                </a:solidFill>
                <a:effectLst/>
                <a:latin typeface="Univers LT Std 47 Cn Lt" pitchFamily="34" charset="0"/>
              </a:rPr>
              <a:t>?“ Das bedeutet: „Mein Gott, mein Gott, warum hast du mich verlassen?“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728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Psalm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81137"/>
            <a:ext cx="7272808" cy="923330"/>
          </a:xfrm>
        </p:spPr>
        <p:txBody>
          <a:bodyPr wrap="square">
            <a:spAutoFit/>
          </a:bodyPr>
          <a:lstStyle/>
          <a:p>
            <a:pPr algn="l"/>
            <a:r>
              <a:rPr lang="de-CH" altLang="de-DE" dirty="0">
                <a:solidFill>
                  <a:schemeClr val="tx1"/>
                </a:solidFill>
                <a:effectLst/>
                <a:latin typeface="Univers LT Std 47 Cn Lt" pitchFamily="34" charset="0"/>
              </a:rPr>
              <a:t>„Ein Lied Davids.“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223984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1345</Words>
  <Application>Microsoft Office PowerPoint</Application>
  <PresentationFormat>Bildschirmpräsentation (4:3)</PresentationFormat>
  <Paragraphs>128</Paragraphs>
  <Slides>43</Slides>
  <Notes>43</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Designvorlage 'Berggipfel'</vt:lpstr>
      <vt:lpstr>Ich könnte meine Knochen einzeln zählen!</vt:lpstr>
      <vt:lpstr>„Du selbst hast es ausgesprochen. Und ich sage euch: Von jetzt an werdet ihr den Menschensohn an der rechten Seite des Allmächtigen sitzen sehen.“</vt:lpstr>
      <vt:lpstr>Der Hohepriester zerriss vor Empörung sein Gewand und rief: „Das ist Gotteslästerung! Wozu brauchen wir noch Zeugen? Ihr habt ja selbst gehört, wie er Gott gelästert hat.“</vt:lpstr>
      <vt:lpstr>„Wenn du Jesus freilässt, bist du nicht mehr der Freund des Kaisers! Jeder, der sich selbst zum König macht, stellt sich gegen den Kaiser.“</vt:lpstr>
      <vt:lpstr>„Jesus von Nazaret, König der Juden.“</vt:lpstr>
      <vt:lpstr>„Es lebe der König der Juden!“</vt:lpstr>
      <vt:lpstr>„Sie spuckten ihn an, nahmen den Stock und schlugen ihm damit auf den Kopf.“</vt:lpstr>
      <vt:lpstr>„Eli, Eli, lema sabachtani?“ Das bedeutet: „Mein Gott, mein Gott, warum hast du mich verlassen?“</vt:lpstr>
      <vt:lpstr>„Ein Lied Davids.“</vt:lpstr>
      <vt:lpstr>Nach der Melodie „Eine Hirschkuh am Morgen“.</vt:lpstr>
      <vt:lpstr>Mein Gott, mein Gott, warum hast du mich verlassen? Warum hilfst du nicht, wenn ich schreie, warum bist du so fern? Mein Gott, Tag und Nacht rufe ich um Hilfe, doch du antwortest nicht und schenkst mir keine Ruhe.</vt:lpstr>
      <vt:lpstr>Du bist doch der heilige Gott, dem Israel Danklieder singt! Auf dich verliessen sich unsere Väter, sie vertrauten dir und du hast sie gerettet. Sie schrien zu dir und wurden befreit; sie hofften auf dich und wurden nicht enttäuscht.</vt:lpstr>
      <vt:lpstr>Doch ich bin kaum noch ein Mensch, ich bin ein Wurm, von allen verhöhnt und verachtet. Wer mich sieht, macht sich über mich lustig, verzieht den Mund und schüttelt den Kopf: „Übergib deine Sache dem Herrn, der kann dir ja helfen! Er lässt dich bestimmt nicht im Stich! Du bist doch sein Liebling!“</vt:lpstr>
      <vt:lpstr>Ja, du hast mich aus dem Mutterschoss gezogen, an der Mutterbrust hast du mich vertrauen gelehrt. Seit dem ersten Atemzug stehe ich unter deinem Schutz; von Geburt an bist du mein Gott. Bleib jetzt nicht fern, denn ich bin in Not! Niemand sonst kann mir helfen!</vt:lpstr>
      <vt:lpstr>Viele Feinde umzingeln mich, kreisen mich ein wie wilde Stiere. Sie reissen ihre Mäuler auf, brüllen mich an wie hungrige Löwen.</vt:lpstr>
      <vt:lpstr>Ich zerfliesse wie ausgeschüttetes Wasser, meine Knochen fallen auseinander. Mein Herz zerschmilzt in mir wie Wachs. Meine Kehle ist ausgedörrt, die Zunge klebt mir am Gaumen, ich sehe mich schon im Grab liegen – und du lässt das alles zu!</vt:lpstr>
      <vt:lpstr>Eine Verbrecherbande hat mich umstellt; Hunde sind sie, die mir keinen Ausweg lassen. Sie zerfetzen mir Hände und Füsse. Alle meine Rippen kann ich zählen; und sie stehen dabei und gaffen mich an. Schon losen sie um meine Kleider und verteilen sie unter sich.</vt:lpstr>
      <vt:lpstr>Bleib nicht fern von mir, Herr! Du bist mein Retter, komm und hilf mir! Rette mich vor dem Schwert meiner Feinde, rette mein Leben vor der Hundemeute! Reiss mich aus dem Rachen des Löwen, rette mich vor den Hörnern der wilden Stiere! Herr, du hast mich erhört!</vt:lpstr>
      <vt:lpstr>I. Bleib mir jetzt nicht fern!</vt:lpstr>
      <vt:lpstr>„Wir gingen alle in die Irre wie Schafe, ein jeder sah auf seinen Weg. Aber der Herr warf unser aller Sünde auf ihn.“</vt:lpstr>
      <vt:lpstr> „Mein Gott!“</vt:lpstr>
      <vt:lpstr>„Mein Gott! Ich rufe am Tag, doch du antwortest nicht, ich rufe in der Nacht und komme nicht zur Ruhe.“</vt:lpstr>
      <vt:lpstr>„Du bist doch heilig, du wohnst dort, wo dein Volk Israel dir Loblieder singt. Unsere Väter setzten ihr Vertrauen auf dich. Sie vertrauten dir, und du hast sie gerettet. Zu dir schrien sie um Hilfe und wurden befreit, sie vertrauten auf dich und wurden nicht enttäuscht.“</vt:lpstr>
      <vt:lpstr>„Ich bin kein Mensch mehr, nur noch ein Wurm, zum Spott der Leute bin ich geworden, das ganze Volk verabscheut mich.“</vt:lpstr>
      <vt:lpstr>„Alle, die mich sehen, verhöhnen mich, sie verziehen den Mund und schütteln den Kopf.“</vt:lpstr>
      <vt:lpstr>„Übergib deine Sache doch dem Herrn.“</vt:lpstr>
      <vt:lpstr>„Anderen hat er geholfen, aber sich selbst kann er nicht helfen. Er ist ja der König von Israel! Soll er doch jetzt vom Kreuz herabsteigen, dann werden wir an ihn glauben. Er hat auf Gott vertraut; der soll ihn jetzt befreien, wenn er Freude an ihm hat. Er hat ja gesagt: ›Ich bin Gottes Sohn.‹“</vt:lpstr>
      <vt:lpstr>„Ja, soll Gott ihn doch retten! Er soll ihm helfen – anscheinend hat er ja Gefallen an ihm!“</vt:lpstr>
      <vt:lpstr>„Du, HERR, hast mich aus dem Leib meiner Mutter gezogen. Du liesst mich an ihrer Brust Vertrauen fassen. Seit mein Leben begann, bin ich ganz auf dich angewiesen, von Mutterleib an bist du bereits mein Gott.“</vt:lpstr>
      <vt:lpstr>„Bleib mir jetzt nicht fern!“</vt:lpstr>
      <vt:lpstr>„Die Not ist so bedrohlich nah, und da ist niemand, der mir hilft!“</vt:lpstr>
      <vt:lpstr>II. Herr, du hast mich erhört! </vt:lpstr>
      <vt:lpstr>„Gewalttäter haben mich umringt wie eine Herde Stiere, wie mächtige Büffel aus Baschan haben sie mich umstellt. Sie reissen ihr Maul gegen mich auf wie hungrige und brüllende Löwen.“</vt:lpstr>
      <vt:lpstr>„Hunde haben mich eingekreist, eine Horde von Gewalttätern umringt mich. Wie sich ein Löwe in seine Beute verbeisst, so halten sie mich fest und geben meine Hände und Füsse nicht mehr frei.“</vt:lpstr>
      <vt:lpstr>„Sie verteilen meine Kleider unter sich und werfen das Los, wer mein Obergewand bekommen soll.“</vt:lpstr>
      <vt:lpstr>„Ich fühle mich, als wäre ich hingeschüttet wie Wasser, alle meine Glieder sind wie ausgerenkt. Mein Herz ist wie flüssiges Wachs, das tief in meinem Innern zerschmilzt. Ich bin ohne Kraft, ausgetrocknet wie eine Tonscherbe. Die Zunge klebt mir am Gaumen. Du hast mich in den Staub gelegt, dahin, wo die Toten liegen.“</vt:lpstr>
      <vt:lpstr>„Ich könnte meine Knochen einzeln zählen; meine Feinde starren mich nur erbarmungslos an.“</vt:lpstr>
      <vt:lpstr>„Du aber, Herr, bleib nicht fern von mir! Du bist doch meine Kraft, schnell, komm mir zu Hilfe! Entreisse meine Seele dem tödlichen Schwert, rette mein Leben vor den Krallen dieser Hunde! Befreie mich aus dem Rachen des Löwen, rette mich vor den Hörnern der Büffel!“</vt:lpstr>
      <vt:lpstr>„Ja, du hast mich erhört!“</vt:lpstr>
      <vt:lpstr>Schlussgedanke</vt:lpstr>
      <vt:lpstr>„Gott hat euch zusammen mit Christus lebendig gemacht. Ihr wart nämlich tot – tot aufgrund eurer Verfehlungen und wegen eures unbeschnittenen, sündigen Wesens. Doch Gott hat uns alle unsere Verfehlungen vergeben.“</vt:lpstr>
      <vt:lpstr>„Den Schuldschein, der auf unseren Namen ausgestellt war und dessen Inhalt uns anklagte, weil wir die Forderungen des Gesetzes nicht erfüllt hatten, hat er für nicht mehr gültig erklärt. Er hat ihn ans Kreuz genagelt und damit für immer beseitigt.“</vt:lpstr>
      <vt:lpstr>„Würdig bist du, das Lamm Gottes, das Buch entgegenzunehmen und seine Siegel zu öffnen! Denn du hast dich als Schlachtopfer töten lassen und hast mit deinem Blut Menschen aus allen Stämmen und Völkern für Gott freigekauft, Menschen aller Sprachen und Kulturen.“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Mein Gott, warum hast du mich verlassen!? - Teil 1/2 - Ich könnte meine Knochen einzeln zählen!</dc:title>
  <dc:creator>Jürg Birnstiel</dc:creator>
  <cp:lastModifiedBy>Me</cp:lastModifiedBy>
  <cp:revision>668</cp:revision>
  <dcterms:created xsi:type="dcterms:W3CDTF">2013-11-12T15:20:47Z</dcterms:created>
  <dcterms:modified xsi:type="dcterms:W3CDTF">2017-06-02T20:01:43Z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