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35"/>
  </p:notesMasterIdLst>
  <p:handoutMasterIdLst>
    <p:handoutMasterId r:id="rId36"/>
  </p:handoutMasterIdLst>
  <p:sldIdLst>
    <p:sldId id="735" r:id="rId2"/>
    <p:sldId id="947" r:id="rId3"/>
    <p:sldId id="948" r:id="rId4"/>
    <p:sldId id="949" r:id="rId5"/>
    <p:sldId id="950" r:id="rId6"/>
    <p:sldId id="952" r:id="rId7"/>
    <p:sldId id="951" r:id="rId8"/>
    <p:sldId id="896" r:id="rId9"/>
    <p:sldId id="924" r:id="rId10"/>
    <p:sldId id="953" r:id="rId11"/>
    <p:sldId id="954" r:id="rId12"/>
    <p:sldId id="955" r:id="rId13"/>
    <p:sldId id="956" r:id="rId14"/>
    <p:sldId id="957" r:id="rId15"/>
    <p:sldId id="958" r:id="rId16"/>
    <p:sldId id="960" r:id="rId17"/>
    <p:sldId id="961" r:id="rId18"/>
    <p:sldId id="946" r:id="rId19"/>
    <p:sldId id="963" r:id="rId20"/>
    <p:sldId id="964" r:id="rId21"/>
    <p:sldId id="965" r:id="rId22"/>
    <p:sldId id="966" r:id="rId23"/>
    <p:sldId id="967" r:id="rId24"/>
    <p:sldId id="968" r:id="rId25"/>
    <p:sldId id="969" r:id="rId26"/>
    <p:sldId id="962" r:id="rId27"/>
    <p:sldId id="970" r:id="rId28"/>
    <p:sldId id="971" r:id="rId29"/>
    <p:sldId id="972" r:id="rId30"/>
    <p:sldId id="973" r:id="rId31"/>
    <p:sldId id="974" r:id="rId32"/>
    <p:sldId id="259" r:id="rId33"/>
    <p:sldId id="975" r:id="rId34"/>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4B6473"/>
    <a:srgbClr val="4B96AA"/>
    <a:srgbClr val="B5880B"/>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12" autoAdjust="0"/>
    <p:restoredTop sz="94698" autoAdjust="0"/>
  </p:normalViewPr>
  <p:slideViewPr>
    <p:cSldViewPr>
      <p:cViewPr>
        <p:scale>
          <a:sx n="110" d="100"/>
          <a:sy n="110" d="100"/>
        </p:scale>
        <p:origin x="-1651" y="-38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6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062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062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062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D6258F2-4D9E-4ACF-8A53-7F39C5825CA5}" type="slidenum">
              <a:rPr lang="de-DE" altLang="de-DE"/>
              <a:pPr/>
              <a:t>‹Nr.›</a:t>
            </a:fld>
            <a:endParaRPr lang="de-DE" altLang="de-DE"/>
          </a:p>
        </p:txBody>
      </p:sp>
    </p:spTree>
    <p:extLst>
      <p:ext uri="{BB962C8B-B14F-4D97-AF65-F5344CB8AC3E}">
        <p14:creationId xmlns:p14="http://schemas.microsoft.com/office/powerpoint/2010/main" val="1114744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16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1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16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Click to edit Master text styles</a:t>
            </a:r>
          </a:p>
          <a:p>
            <a:pPr lvl="1"/>
            <a:r>
              <a:rPr lang="de-DE" altLang="de-DE" smtClean="0"/>
              <a:t>Second level</a:t>
            </a:r>
          </a:p>
          <a:p>
            <a:pPr lvl="2"/>
            <a:r>
              <a:rPr lang="de-DE" altLang="de-DE" smtClean="0"/>
              <a:t>Third level</a:t>
            </a:r>
          </a:p>
          <a:p>
            <a:pPr lvl="3"/>
            <a:r>
              <a:rPr lang="de-DE" altLang="de-DE" smtClean="0"/>
              <a:t>Fourth level</a:t>
            </a:r>
          </a:p>
          <a:p>
            <a:pPr lvl="4"/>
            <a:r>
              <a:rPr lang="de-DE" altLang="de-DE" smtClean="0"/>
              <a:t>Fifth level</a:t>
            </a:r>
          </a:p>
        </p:txBody>
      </p:sp>
      <p:sp>
        <p:nvSpPr>
          <p:cNvPr id="4116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16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F3A1507-B434-4CFD-9DD6-B112AA47DDEE}" type="slidenum">
              <a:rPr lang="de-DE" altLang="de-DE"/>
              <a:pPr/>
              <a:t>‹Nr.›</a:t>
            </a:fld>
            <a:endParaRPr lang="de-DE" altLang="de-DE"/>
          </a:p>
        </p:txBody>
      </p:sp>
    </p:spTree>
    <p:extLst>
      <p:ext uri="{BB962C8B-B14F-4D97-AF65-F5344CB8AC3E}">
        <p14:creationId xmlns:p14="http://schemas.microsoft.com/office/powerpoint/2010/main" val="40632131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10</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13</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14</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15</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16</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17</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18</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19</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20</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23</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24</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25</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26</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27</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28</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29</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30</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33</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5</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6</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7</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8</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9</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388124" name="Group 28"/>
          <p:cNvGrpSpPr>
            <a:grpSpLocks/>
          </p:cNvGrpSpPr>
          <p:nvPr/>
        </p:nvGrpSpPr>
        <p:grpSpPr bwMode="auto">
          <a:xfrm>
            <a:off x="-6350" y="20638"/>
            <a:ext cx="9144000" cy="6858000"/>
            <a:chOff x="0" y="0"/>
            <a:chExt cx="5760" cy="4320"/>
          </a:xfrm>
        </p:grpSpPr>
        <p:sp>
          <p:nvSpPr>
            <p:cNvPr id="388125" name="Freeform 29"/>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26" name="Freeform 30"/>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27" name="Freeform 31"/>
          <p:cNvSpPr>
            <a:spLocks/>
          </p:cNvSpPr>
          <p:nvPr/>
        </p:nvSpPr>
        <p:spPr bwMode="hidden">
          <a:xfrm>
            <a:off x="6242050" y="626903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3" name="Group 7"/>
          <p:cNvGrpSpPr>
            <a:grpSpLocks/>
          </p:cNvGrpSpPr>
          <p:nvPr/>
        </p:nvGrpSpPr>
        <p:grpSpPr bwMode="auto">
          <a:xfrm>
            <a:off x="-1588" y="6034088"/>
            <a:ext cx="7845426" cy="850900"/>
            <a:chOff x="0" y="3792"/>
            <a:chExt cx="4942" cy="536"/>
          </a:xfrm>
        </p:grpSpPr>
        <p:sp>
          <p:nvSpPr>
            <p:cNvPr id="388104"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5" name="Group 9"/>
            <p:cNvGrpSpPr>
              <a:grpSpLocks/>
            </p:cNvGrpSpPr>
            <p:nvPr userDrawn="1"/>
          </p:nvGrpSpPr>
          <p:grpSpPr bwMode="auto">
            <a:xfrm>
              <a:off x="2486" y="3792"/>
              <a:ext cx="2456" cy="536"/>
              <a:chOff x="2486" y="3792"/>
              <a:chExt cx="2456" cy="536"/>
            </a:xfrm>
          </p:grpSpPr>
          <p:sp>
            <p:nvSpPr>
              <p:cNvPr id="388106" name="Freeform 10"/>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7"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8"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9"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0"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1"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8112" name="Group 16"/>
          <p:cNvGrpSpPr>
            <a:grpSpLocks/>
          </p:cNvGrpSpPr>
          <p:nvPr/>
        </p:nvGrpSpPr>
        <p:grpSpPr bwMode="auto">
          <a:xfrm>
            <a:off x="627063" y="6021388"/>
            <a:ext cx="5684837" cy="849312"/>
            <a:chOff x="395" y="3793"/>
            <a:chExt cx="3581" cy="535"/>
          </a:xfrm>
        </p:grpSpPr>
        <p:sp>
          <p:nvSpPr>
            <p:cNvPr id="388113" name="Freeform 17"/>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4" name="Freeform 18"/>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5" name="Freeform 19"/>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6" name="Freeform 20"/>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7" name="Freeform 21"/>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8" name="Freeform 22"/>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9" name="Rectangle 23"/>
          <p:cNvSpPr>
            <a:spLocks noGrp="1" noChangeArrowheads="1"/>
          </p:cNvSpPr>
          <p:nvPr>
            <p:ph type="ctrTitle" sz="quarter"/>
          </p:nvPr>
        </p:nvSpPr>
        <p:spPr>
          <a:xfrm>
            <a:off x="457200" y="1447800"/>
            <a:ext cx="8229600" cy="1736725"/>
          </a:xfrm>
        </p:spPr>
        <p:txBody>
          <a:bodyPr/>
          <a:lstStyle>
            <a:lvl1pPr>
              <a:defRPr sz="5400"/>
            </a:lvl1pPr>
          </a:lstStyle>
          <a:p>
            <a:pPr lvl="0"/>
            <a:r>
              <a:rPr lang="de-DE" altLang="de-DE" noProof="0" smtClean="0"/>
              <a:t>Titelmasterformat durch Klicken bearbeiten</a:t>
            </a:r>
          </a:p>
        </p:txBody>
      </p:sp>
      <p:sp>
        <p:nvSpPr>
          <p:cNvPr id="388120" name="Rectangle 24"/>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pPr lvl="0"/>
            <a:r>
              <a:rPr lang="de-DE" altLang="de-DE" noProof="0" smtClean="0"/>
              <a:t>Formatvorlage des Untertitelmasters durch Klicken bearbeiten</a:t>
            </a:r>
          </a:p>
        </p:txBody>
      </p:sp>
      <p:sp>
        <p:nvSpPr>
          <p:cNvPr id="388121" name="Rectangle 25"/>
          <p:cNvSpPr>
            <a:spLocks noGrp="1" noChangeArrowheads="1"/>
          </p:cNvSpPr>
          <p:nvPr>
            <p:ph type="dt" sz="quarter" idx="2"/>
          </p:nvPr>
        </p:nvSpPr>
        <p:spPr/>
        <p:txBody>
          <a:bodyPr/>
          <a:lstStyle>
            <a:lvl1pPr>
              <a:defRPr/>
            </a:lvl1pPr>
          </a:lstStyle>
          <a:p>
            <a:endParaRPr lang="de-DE" altLang="de-DE"/>
          </a:p>
        </p:txBody>
      </p:sp>
      <p:sp>
        <p:nvSpPr>
          <p:cNvPr id="388122" name="Rectangle 26"/>
          <p:cNvSpPr>
            <a:spLocks noGrp="1" noChangeArrowheads="1"/>
          </p:cNvSpPr>
          <p:nvPr>
            <p:ph type="sldNum" sz="quarter" idx="4"/>
          </p:nvPr>
        </p:nvSpPr>
        <p:spPr/>
        <p:txBody>
          <a:bodyPr/>
          <a:lstStyle>
            <a:lvl1pPr>
              <a:defRPr/>
            </a:lvl1pPr>
          </a:lstStyle>
          <a:p>
            <a:fld id="{FE2CDC02-6876-4586-AEC1-D307D32C5697}" type="slidenum">
              <a:rPr lang="de-DE" altLang="de-DE"/>
              <a:pPr/>
              <a:t>‹Nr.›</a:t>
            </a:fld>
            <a:endParaRPr lang="de-DE" altLang="de-DE"/>
          </a:p>
        </p:txBody>
      </p:sp>
      <p:sp>
        <p:nvSpPr>
          <p:cNvPr id="388123" name="Rectangle 27"/>
          <p:cNvSpPr>
            <a:spLocks noGrp="1" noChangeArrowheads="1"/>
          </p:cNvSpPr>
          <p:nvPr>
            <p:ph type="ftr" sz="quarter" idx="3"/>
          </p:nvPr>
        </p:nvSpPr>
        <p:spPr/>
        <p:txBody>
          <a:bodyPr/>
          <a:lstStyle>
            <a:lvl1pPr>
              <a:defRPr/>
            </a:lvl1pPr>
          </a:lstStyle>
          <a:p>
            <a:endParaRPr lang="de-DE" alt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4C7043EA-C461-4697-B6DD-D3988079CEB6}" type="slidenum">
              <a:rPr lang="de-DE" altLang="de-DE"/>
              <a:pPr/>
              <a:t>‹Nr.›</a:t>
            </a:fld>
            <a:endParaRPr lang="de-DE" altLang="de-DE"/>
          </a:p>
        </p:txBody>
      </p:sp>
    </p:spTree>
    <p:extLst>
      <p:ext uri="{BB962C8B-B14F-4D97-AF65-F5344CB8AC3E}">
        <p14:creationId xmlns:p14="http://schemas.microsoft.com/office/powerpoint/2010/main" val="530348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28600"/>
            <a:ext cx="2057400" cy="5867400"/>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28600"/>
            <a:ext cx="6019800" cy="58674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3738DEAA-D466-4BAD-8D30-3CF3D92A7EB9}" type="slidenum">
              <a:rPr lang="de-DE" altLang="de-DE"/>
              <a:pPr/>
              <a:t>‹Nr.›</a:t>
            </a:fld>
            <a:endParaRPr lang="de-DE" altLang="de-DE"/>
          </a:p>
        </p:txBody>
      </p:sp>
    </p:spTree>
    <p:extLst>
      <p:ext uri="{BB962C8B-B14F-4D97-AF65-F5344CB8AC3E}">
        <p14:creationId xmlns:p14="http://schemas.microsoft.com/office/powerpoint/2010/main" val="62679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CBE6FC92-4CED-4606-9102-7DD230A6FB7A}" type="slidenum">
              <a:rPr lang="de-DE" altLang="de-DE"/>
              <a:pPr/>
              <a:t>‹Nr.›</a:t>
            </a:fld>
            <a:endParaRPr lang="de-DE" altLang="de-DE"/>
          </a:p>
        </p:txBody>
      </p:sp>
    </p:spTree>
    <p:extLst>
      <p:ext uri="{BB962C8B-B14F-4D97-AF65-F5344CB8AC3E}">
        <p14:creationId xmlns:p14="http://schemas.microsoft.com/office/powerpoint/2010/main" val="1178075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E4F010EF-B3EF-408C-B7E5-3F0A18D1274F}" type="slidenum">
              <a:rPr lang="de-DE" altLang="de-DE"/>
              <a:pPr/>
              <a:t>‹Nr.›</a:t>
            </a:fld>
            <a:endParaRPr lang="de-DE" altLang="de-DE"/>
          </a:p>
        </p:txBody>
      </p:sp>
    </p:spTree>
    <p:extLst>
      <p:ext uri="{BB962C8B-B14F-4D97-AF65-F5344CB8AC3E}">
        <p14:creationId xmlns:p14="http://schemas.microsoft.com/office/powerpoint/2010/main" val="3310455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B0C8F528-E27D-46CF-9C63-25987653903A}" type="slidenum">
              <a:rPr lang="de-DE" altLang="de-DE"/>
              <a:pPr/>
              <a:t>‹Nr.›</a:t>
            </a:fld>
            <a:endParaRPr lang="de-DE" altLang="de-DE"/>
          </a:p>
        </p:txBody>
      </p:sp>
    </p:spTree>
    <p:extLst>
      <p:ext uri="{BB962C8B-B14F-4D97-AF65-F5344CB8AC3E}">
        <p14:creationId xmlns:p14="http://schemas.microsoft.com/office/powerpoint/2010/main" val="552724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lvl1pPr>
              <a:defRPr/>
            </a:lvl1pPr>
          </a:lstStyle>
          <a:p>
            <a:endParaRPr lang="de-DE" altLang="de-DE"/>
          </a:p>
        </p:txBody>
      </p:sp>
      <p:sp>
        <p:nvSpPr>
          <p:cNvPr id="8" name="Fußzeilenplatzhalter 7"/>
          <p:cNvSpPr>
            <a:spLocks noGrp="1"/>
          </p:cNvSpPr>
          <p:nvPr>
            <p:ph type="ftr" sz="quarter" idx="11"/>
          </p:nvPr>
        </p:nvSpPr>
        <p:spPr/>
        <p:txBody>
          <a:bodyPr/>
          <a:lstStyle>
            <a:lvl1pPr>
              <a:defRPr/>
            </a:lvl1pPr>
          </a:lstStyle>
          <a:p>
            <a:endParaRPr lang="de-DE" altLang="de-DE"/>
          </a:p>
        </p:txBody>
      </p:sp>
      <p:sp>
        <p:nvSpPr>
          <p:cNvPr id="9" name="Foliennummernplatzhalter 8"/>
          <p:cNvSpPr>
            <a:spLocks noGrp="1"/>
          </p:cNvSpPr>
          <p:nvPr>
            <p:ph type="sldNum" sz="quarter" idx="12"/>
          </p:nvPr>
        </p:nvSpPr>
        <p:spPr/>
        <p:txBody>
          <a:bodyPr/>
          <a:lstStyle>
            <a:lvl1pPr>
              <a:defRPr/>
            </a:lvl1pPr>
          </a:lstStyle>
          <a:p>
            <a:fld id="{C07BB0DC-F71A-43C7-AF5B-C934E562BF1B}" type="slidenum">
              <a:rPr lang="de-DE" altLang="de-DE"/>
              <a:pPr/>
              <a:t>‹Nr.›</a:t>
            </a:fld>
            <a:endParaRPr lang="de-DE" altLang="de-DE"/>
          </a:p>
        </p:txBody>
      </p:sp>
    </p:spTree>
    <p:extLst>
      <p:ext uri="{BB962C8B-B14F-4D97-AF65-F5344CB8AC3E}">
        <p14:creationId xmlns:p14="http://schemas.microsoft.com/office/powerpoint/2010/main" val="79780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DE" altLang="de-DE"/>
          </a:p>
        </p:txBody>
      </p:sp>
      <p:sp>
        <p:nvSpPr>
          <p:cNvPr id="4" name="Fußzeilenplatzhalter 3"/>
          <p:cNvSpPr>
            <a:spLocks noGrp="1"/>
          </p:cNvSpPr>
          <p:nvPr>
            <p:ph type="ftr" sz="quarter" idx="11"/>
          </p:nvPr>
        </p:nvSpPr>
        <p:spPr/>
        <p:txBody>
          <a:bodyPr/>
          <a:lstStyle>
            <a:lvl1pPr>
              <a:defRPr/>
            </a:lvl1pPr>
          </a:lstStyle>
          <a:p>
            <a:endParaRPr lang="de-DE" altLang="de-DE"/>
          </a:p>
        </p:txBody>
      </p:sp>
      <p:sp>
        <p:nvSpPr>
          <p:cNvPr id="5" name="Foliennummernplatzhalter 4"/>
          <p:cNvSpPr>
            <a:spLocks noGrp="1"/>
          </p:cNvSpPr>
          <p:nvPr>
            <p:ph type="sldNum" sz="quarter" idx="12"/>
          </p:nvPr>
        </p:nvSpPr>
        <p:spPr/>
        <p:txBody>
          <a:bodyPr/>
          <a:lstStyle>
            <a:lvl1pPr>
              <a:defRPr/>
            </a:lvl1pPr>
          </a:lstStyle>
          <a:p>
            <a:fld id="{A0F76B06-69D2-48E0-BE32-C595CFABAA53}" type="slidenum">
              <a:rPr lang="de-DE" altLang="de-DE"/>
              <a:pPr/>
              <a:t>‹Nr.›</a:t>
            </a:fld>
            <a:endParaRPr lang="de-DE" altLang="de-DE"/>
          </a:p>
        </p:txBody>
      </p:sp>
    </p:spTree>
    <p:extLst>
      <p:ext uri="{BB962C8B-B14F-4D97-AF65-F5344CB8AC3E}">
        <p14:creationId xmlns:p14="http://schemas.microsoft.com/office/powerpoint/2010/main" val="990227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ltLang="de-DE"/>
          </a:p>
        </p:txBody>
      </p:sp>
      <p:sp>
        <p:nvSpPr>
          <p:cNvPr id="3" name="Fußzeilenplatzhalter 2"/>
          <p:cNvSpPr>
            <a:spLocks noGrp="1"/>
          </p:cNvSpPr>
          <p:nvPr>
            <p:ph type="ftr" sz="quarter" idx="11"/>
          </p:nvPr>
        </p:nvSpPr>
        <p:spPr/>
        <p:txBody>
          <a:bodyPr/>
          <a:lstStyle>
            <a:lvl1pPr>
              <a:defRPr/>
            </a:lvl1pPr>
          </a:lstStyle>
          <a:p>
            <a:endParaRPr lang="de-DE" altLang="de-DE"/>
          </a:p>
        </p:txBody>
      </p:sp>
      <p:sp>
        <p:nvSpPr>
          <p:cNvPr id="4" name="Foliennummernplatzhalter 3"/>
          <p:cNvSpPr>
            <a:spLocks noGrp="1"/>
          </p:cNvSpPr>
          <p:nvPr>
            <p:ph type="sldNum" sz="quarter" idx="12"/>
          </p:nvPr>
        </p:nvSpPr>
        <p:spPr/>
        <p:txBody>
          <a:bodyPr/>
          <a:lstStyle>
            <a:lvl1pPr>
              <a:defRPr/>
            </a:lvl1pPr>
          </a:lstStyle>
          <a:p>
            <a:fld id="{D3BE8EB3-5300-4020-AA4D-76457A57F93B}" type="slidenum">
              <a:rPr lang="de-DE" altLang="de-DE"/>
              <a:pPr/>
              <a:t>‹Nr.›</a:t>
            </a:fld>
            <a:endParaRPr lang="de-DE" altLang="de-DE"/>
          </a:p>
        </p:txBody>
      </p:sp>
    </p:spTree>
    <p:extLst>
      <p:ext uri="{BB962C8B-B14F-4D97-AF65-F5344CB8AC3E}">
        <p14:creationId xmlns:p14="http://schemas.microsoft.com/office/powerpoint/2010/main" val="1122110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77D36556-8641-496E-A923-0E6F8312C474}" type="slidenum">
              <a:rPr lang="de-DE" altLang="de-DE"/>
              <a:pPr/>
              <a:t>‹Nr.›</a:t>
            </a:fld>
            <a:endParaRPr lang="de-DE" altLang="de-DE"/>
          </a:p>
        </p:txBody>
      </p:sp>
    </p:spTree>
    <p:extLst>
      <p:ext uri="{BB962C8B-B14F-4D97-AF65-F5344CB8AC3E}">
        <p14:creationId xmlns:p14="http://schemas.microsoft.com/office/powerpoint/2010/main" val="1439566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19D52817-EF36-45F7-B19F-F43CE14C70EF}" type="slidenum">
              <a:rPr lang="de-DE" altLang="de-DE"/>
              <a:pPr/>
              <a:t>‹Nr.›</a:t>
            </a:fld>
            <a:endParaRPr lang="de-DE" altLang="de-DE"/>
          </a:p>
        </p:txBody>
      </p:sp>
    </p:spTree>
    <p:extLst>
      <p:ext uri="{BB962C8B-B14F-4D97-AF65-F5344CB8AC3E}">
        <p14:creationId xmlns:p14="http://schemas.microsoft.com/office/powerpoint/2010/main" val="1273837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387075" name="Group 3"/>
          <p:cNvGrpSpPr>
            <a:grpSpLocks/>
          </p:cNvGrpSpPr>
          <p:nvPr/>
        </p:nvGrpSpPr>
        <p:grpSpPr bwMode="auto">
          <a:xfrm>
            <a:off x="0" y="0"/>
            <a:ext cx="9144000" cy="6858000"/>
            <a:chOff x="0" y="0"/>
            <a:chExt cx="5760" cy="4320"/>
          </a:xfrm>
        </p:grpSpPr>
        <p:sp>
          <p:nvSpPr>
            <p:cNvPr id="387076" name="Freeform 4"/>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77" name="Freeform 5"/>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78" name="Freeform 6"/>
          <p:cNvSpPr>
            <a:spLocks/>
          </p:cNvSpPr>
          <p:nvPr/>
        </p:nvSpPr>
        <p:spPr bwMode="hidden">
          <a:xfrm>
            <a:off x="6248400" y="626268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79" name="Group 7"/>
          <p:cNvGrpSpPr>
            <a:grpSpLocks/>
          </p:cNvGrpSpPr>
          <p:nvPr/>
        </p:nvGrpSpPr>
        <p:grpSpPr bwMode="auto">
          <a:xfrm>
            <a:off x="0" y="6019800"/>
            <a:ext cx="7848600" cy="857250"/>
            <a:chOff x="0" y="3792"/>
            <a:chExt cx="4944" cy="540"/>
          </a:xfrm>
        </p:grpSpPr>
        <p:sp>
          <p:nvSpPr>
            <p:cNvPr id="387080"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81" name="Group 9"/>
            <p:cNvGrpSpPr>
              <a:grpSpLocks/>
            </p:cNvGrpSpPr>
            <p:nvPr userDrawn="1"/>
          </p:nvGrpSpPr>
          <p:grpSpPr bwMode="auto">
            <a:xfrm>
              <a:off x="2486" y="3792"/>
              <a:ext cx="2458" cy="540"/>
              <a:chOff x="2486" y="3792"/>
              <a:chExt cx="2458" cy="540"/>
            </a:xfrm>
          </p:grpSpPr>
          <p:sp>
            <p:nvSpPr>
              <p:cNvPr id="387082" name="Freeform 10"/>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3"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4"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5"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6"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87"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7088" name="Group 16"/>
          <p:cNvGrpSpPr>
            <a:grpSpLocks/>
          </p:cNvGrpSpPr>
          <p:nvPr/>
        </p:nvGrpSpPr>
        <p:grpSpPr bwMode="auto">
          <a:xfrm>
            <a:off x="627063" y="6021388"/>
            <a:ext cx="5684837" cy="849312"/>
            <a:chOff x="395" y="3793"/>
            <a:chExt cx="3581" cy="535"/>
          </a:xfrm>
        </p:grpSpPr>
        <p:sp>
          <p:nvSpPr>
            <p:cNvPr id="387089" name="Freeform 17"/>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0" name="Freeform 18"/>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1" name="Freeform 19"/>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2" name="Freeform 20"/>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3" name="Freeform 21"/>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4" name="Freeform 22"/>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95" name="Rectangle 23"/>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387096" name="Rectangle 24"/>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387097" name="Rectangle 2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de-DE" altLang="de-DE"/>
          </a:p>
        </p:txBody>
      </p:sp>
      <p:sp>
        <p:nvSpPr>
          <p:cNvPr id="387098" name="Rectangle 2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de-DE" altLang="de-DE"/>
          </a:p>
        </p:txBody>
      </p:sp>
      <p:sp>
        <p:nvSpPr>
          <p:cNvPr id="387099" name="Rectangle 2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DC9EB4DE-ACDA-47F1-AE60-8C37F0BAC671}" type="slidenum">
              <a:rPr lang="de-DE" altLang="de-DE"/>
              <a:pPr/>
              <a:t>‹Nr.›</a:t>
            </a:fld>
            <a:endParaRPr lang="de-DE" altLang="de-DE"/>
          </a:p>
        </p:txBody>
      </p:sp>
    </p:spTree>
  </p:cSld>
  <p:clrMap bg1="dk2" tx1="lt1" bg2="dk1"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395535" y="476672"/>
            <a:ext cx="8521645" cy="830997"/>
          </a:xfrm>
        </p:spPr>
        <p:txBody>
          <a:bodyPr wrap="square">
            <a:spAutoFit/>
          </a:bodyPr>
          <a:lstStyle/>
          <a:p>
            <a:pPr algn="r"/>
            <a:r>
              <a:rPr lang="de-CH" altLang="de-DE" sz="4800" dirty="0" smtClean="0">
                <a:solidFill>
                  <a:schemeClr val="bg2">
                    <a:lumMod val="90000"/>
                    <a:lumOff val="10000"/>
                  </a:schemeClr>
                </a:solidFill>
                <a:effectLst/>
                <a:latin typeface="Univers LT Std 47 Cn Lt" pitchFamily="34" charset="0"/>
              </a:rPr>
              <a:t>Jesus begegnet jedem Menschen</a:t>
            </a:r>
            <a:endParaRPr lang="de-DE" altLang="de-DE" sz="4800" dirty="0">
              <a:solidFill>
                <a:schemeClr val="bg2">
                  <a:lumMod val="90000"/>
                  <a:lumOff val="10000"/>
                </a:schemeClr>
              </a:solidFill>
              <a:effectLst/>
              <a:latin typeface="Univers LT Std 47 Cn Lt" pitchFamily="34" charset="0"/>
            </a:endParaRPr>
          </a:p>
        </p:txBody>
      </p:sp>
      <p:sp>
        <p:nvSpPr>
          <p:cNvPr id="409603" name="Rectangle 3"/>
          <p:cNvSpPr>
            <a:spLocks noGrp="1" noChangeArrowheads="1"/>
          </p:cNvSpPr>
          <p:nvPr>
            <p:ph type="subTitle" idx="1"/>
          </p:nvPr>
        </p:nvSpPr>
        <p:spPr>
          <a:xfrm>
            <a:off x="2411760" y="4581128"/>
            <a:ext cx="6408712" cy="1040285"/>
          </a:xfrm>
        </p:spPr>
        <p:txBody>
          <a:bodyPr wrap="square">
            <a:spAutoFit/>
          </a:bodyPr>
          <a:lstStyle/>
          <a:p>
            <a:pPr algn="l"/>
            <a:r>
              <a:rPr lang="de-DE" altLang="de-DE" sz="2800" dirty="0" smtClean="0">
                <a:solidFill>
                  <a:schemeClr val="bg2">
                    <a:lumMod val="90000"/>
                    <a:lumOff val="10000"/>
                  </a:schemeClr>
                </a:solidFill>
                <a:effectLst/>
                <a:latin typeface="Univers LT Std 47 Cn Lt" pitchFamily="34" charset="0"/>
              </a:rPr>
              <a:t>Reihe:</a:t>
            </a:r>
          </a:p>
          <a:p>
            <a:pPr algn="l"/>
            <a:r>
              <a:rPr lang="de-CH" altLang="de-DE" sz="2800" dirty="0" smtClean="0">
                <a:solidFill>
                  <a:schemeClr val="bg2">
                    <a:lumMod val="90000"/>
                    <a:lumOff val="10000"/>
                  </a:schemeClr>
                </a:solidFill>
                <a:effectLst/>
                <a:latin typeface="Univers LT Std 47 Cn Lt" pitchFamily="34" charset="0"/>
              </a:rPr>
              <a:t>Erfreuliche Aussichten für mich und für alle</a:t>
            </a:r>
            <a:r>
              <a:rPr lang="de-DE" altLang="de-DE" sz="2800" dirty="0" smtClean="0">
                <a:solidFill>
                  <a:schemeClr val="bg2">
                    <a:lumMod val="90000"/>
                    <a:lumOff val="10000"/>
                  </a:schemeClr>
                </a:solidFill>
                <a:effectLst/>
                <a:latin typeface="Univers LT Std 47 Cn Lt" pitchFamily="34" charset="0"/>
              </a:rPr>
              <a:t> (1/4)</a:t>
            </a:r>
          </a:p>
        </p:txBody>
      </p:sp>
      <p:sp>
        <p:nvSpPr>
          <p:cNvPr id="4" name="Rectangle 3"/>
          <p:cNvSpPr txBox="1">
            <a:spLocks noChangeArrowheads="1"/>
          </p:cNvSpPr>
          <p:nvPr/>
        </p:nvSpPr>
        <p:spPr bwMode="auto">
          <a:xfrm>
            <a:off x="2580477" y="3503679"/>
            <a:ext cx="633670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800" kern="0" dirty="0" smtClean="0">
                <a:solidFill>
                  <a:schemeClr val="bg2">
                    <a:lumMod val="90000"/>
                    <a:lumOff val="10000"/>
                  </a:schemeClr>
                </a:solidFill>
                <a:effectLst/>
                <a:latin typeface="Univers LT Std 47 Cn Lt" pitchFamily="34" charset="0"/>
              </a:rPr>
              <a:t>Epheser-Brief 3,1-6</a:t>
            </a:r>
            <a:endParaRPr lang="de-DE" altLang="de-DE" sz="2800" kern="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2767730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427984" y="3861048"/>
            <a:ext cx="4176464" cy="400110"/>
          </a:xfrm>
        </p:spPr>
        <p:txBody>
          <a:bodyPr wrap="square">
            <a:spAutoFit/>
          </a:bodyPr>
          <a:lstStyle/>
          <a:p>
            <a:pPr algn="r"/>
            <a:r>
              <a:rPr lang="de-CH" altLang="de-DE" sz="2000" dirty="0" smtClean="0">
                <a:solidFill>
                  <a:schemeClr val="bg2">
                    <a:lumMod val="90000"/>
                    <a:lumOff val="10000"/>
                  </a:schemeClr>
                </a:solidFill>
                <a:effectLst/>
                <a:latin typeface="Univers LT Std 47 Cn Lt" pitchFamily="34" charset="0"/>
              </a:rPr>
              <a:t>Philipper-Brief 1,13</a:t>
            </a:r>
            <a:endParaRPr lang="de-DE" altLang="de-DE" sz="2000" dirty="0">
              <a:solidFill>
                <a:schemeClr val="bg2">
                  <a:lumMod val="90000"/>
                  <a:lumOff val="10000"/>
                </a:schemeClr>
              </a:solidFill>
              <a:effectLst/>
              <a:latin typeface="Univers LT Std 47 Cn Lt" pitchFamily="34" charset="0"/>
            </a:endParaRPr>
          </a:p>
        </p:txBody>
      </p:sp>
      <p:sp>
        <p:nvSpPr>
          <p:cNvPr id="7" name="Rectangle 2"/>
          <p:cNvSpPr>
            <a:spLocks noGrp="1" noChangeArrowheads="1"/>
          </p:cNvSpPr>
          <p:nvPr>
            <p:ph type="ctrTitle"/>
          </p:nvPr>
        </p:nvSpPr>
        <p:spPr>
          <a:xfrm>
            <a:off x="2771800" y="332656"/>
            <a:ext cx="6048672" cy="3416320"/>
          </a:xfrm>
        </p:spPr>
        <p:txBody>
          <a:bodyPr wrap="square">
            <a:spAutoFit/>
          </a:bodyPr>
          <a:lstStyle/>
          <a:p>
            <a:pPr algn="l"/>
            <a:r>
              <a:rPr lang="de-CH" altLang="de-DE" sz="3600" dirty="0">
                <a:solidFill>
                  <a:schemeClr val="bg2">
                    <a:lumMod val="90000"/>
                    <a:lumOff val="10000"/>
                  </a:schemeClr>
                </a:solidFill>
                <a:effectLst/>
                <a:latin typeface="Univers LT Std 47 Cn Lt" pitchFamily="34" charset="0"/>
              </a:rPr>
              <a:t>„Bei der ganzen kaiserlichen Garde und weit darüber hinaus hat es sich inzwischen herumgesprochen, dass meine Gefangenschaft eine Gefangenschaft wegen Christus ist.“ </a:t>
            </a:r>
            <a:endParaRPr lang="de-DE" altLang="de-DE" sz="360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4483132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499992" y="2780928"/>
            <a:ext cx="4176464" cy="400110"/>
          </a:xfrm>
        </p:spPr>
        <p:txBody>
          <a:bodyPr wrap="square">
            <a:spAutoFit/>
          </a:bodyPr>
          <a:lstStyle/>
          <a:p>
            <a:pPr algn="r"/>
            <a:r>
              <a:rPr lang="de-CH" altLang="de-DE" sz="2000" dirty="0" smtClean="0">
                <a:solidFill>
                  <a:schemeClr val="bg2">
                    <a:lumMod val="90000"/>
                    <a:lumOff val="10000"/>
                  </a:schemeClr>
                </a:solidFill>
                <a:effectLst/>
                <a:latin typeface="Univers LT Std 47 Cn Lt" pitchFamily="34" charset="0"/>
              </a:rPr>
              <a:t>Apostelgeschichte 9,16</a:t>
            </a:r>
            <a:endParaRPr lang="de-DE" altLang="de-DE" sz="2000" dirty="0">
              <a:solidFill>
                <a:schemeClr val="bg2">
                  <a:lumMod val="90000"/>
                  <a:lumOff val="10000"/>
                </a:schemeClr>
              </a:solidFill>
              <a:effectLst/>
              <a:latin typeface="Univers LT Std 47 Cn Lt" pitchFamily="34" charset="0"/>
            </a:endParaRPr>
          </a:p>
        </p:txBody>
      </p:sp>
      <p:sp>
        <p:nvSpPr>
          <p:cNvPr id="7" name="Rectangle 2"/>
          <p:cNvSpPr>
            <a:spLocks noGrp="1" noChangeArrowheads="1"/>
          </p:cNvSpPr>
          <p:nvPr>
            <p:ph type="ctrTitle"/>
          </p:nvPr>
        </p:nvSpPr>
        <p:spPr>
          <a:xfrm>
            <a:off x="3203848" y="548680"/>
            <a:ext cx="5544616" cy="1754326"/>
          </a:xfrm>
        </p:spPr>
        <p:txBody>
          <a:bodyPr wrap="square">
            <a:spAutoFit/>
          </a:bodyPr>
          <a:lstStyle/>
          <a:p>
            <a:pPr algn="l"/>
            <a:r>
              <a:rPr lang="de-CH" altLang="de-DE" sz="3600" dirty="0">
                <a:solidFill>
                  <a:schemeClr val="bg2">
                    <a:lumMod val="90000"/>
                    <a:lumOff val="10000"/>
                  </a:schemeClr>
                </a:solidFill>
                <a:effectLst/>
                <a:latin typeface="Univers LT Std 47 Cn Lt" pitchFamily="34" charset="0"/>
              </a:rPr>
              <a:t>„Ich will ihm zeigen, wie viel er von jetzt an um meines Namens willen leiden muss.“</a:t>
            </a:r>
            <a:endParaRPr lang="de-DE" altLang="de-DE" sz="360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18440481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499992" y="2780928"/>
            <a:ext cx="4176464" cy="400110"/>
          </a:xfrm>
        </p:spPr>
        <p:txBody>
          <a:bodyPr wrap="square">
            <a:spAutoFit/>
          </a:bodyPr>
          <a:lstStyle/>
          <a:p>
            <a:pPr algn="r"/>
            <a:r>
              <a:rPr lang="de-CH" altLang="de-DE" sz="2000" dirty="0" smtClean="0">
                <a:solidFill>
                  <a:schemeClr val="bg2">
                    <a:lumMod val="90000"/>
                    <a:lumOff val="10000"/>
                  </a:schemeClr>
                </a:solidFill>
                <a:effectLst/>
                <a:latin typeface="Univers LT Std 47 Cn Lt" pitchFamily="34" charset="0"/>
              </a:rPr>
              <a:t>Epheser-Brief 3,1</a:t>
            </a:r>
            <a:endParaRPr lang="de-DE" altLang="de-DE" sz="2000" dirty="0">
              <a:solidFill>
                <a:schemeClr val="bg2">
                  <a:lumMod val="90000"/>
                  <a:lumOff val="10000"/>
                </a:schemeClr>
              </a:solidFill>
              <a:effectLst/>
              <a:latin typeface="Univers LT Std 47 Cn Lt" pitchFamily="34" charset="0"/>
            </a:endParaRPr>
          </a:p>
        </p:txBody>
      </p:sp>
      <p:sp>
        <p:nvSpPr>
          <p:cNvPr id="7" name="Rectangle 2"/>
          <p:cNvSpPr>
            <a:spLocks noGrp="1" noChangeArrowheads="1"/>
          </p:cNvSpPr>
          <p:nvPr>
            <p:ph type="ctrTitle"/>
          </p:nvPr>
        </p:nvSpPr>
        <p:spPr>
          <a:xfrm>
            <a:off x="3203848" y="620688"/>
            <a:ext cx="5544616" cy="1200329"/>
          </a:xfrm>
        </p:spPr>
        <p:txBody>
          <a:bodyPr wrap="square">
            <a:spAutoFit/>
          </a:bodyPr>
          <a:lstStyle/>
          <a:p>
            <a:pPr algn="l"/>
            <a:r>
              <a:rPr lang="de-CH" altLang="de-DE" sz="3600" dirty="0">
                <a:solidFill>
                  <a:schemeClr val="bg2">
                    <a:lumMod val="90000"/>
                    <a:lumOff val="10000"/>
                  </a:schemeClr>
                </a:solidFill>
                <a:effectLst/>
                <a:latin typeface="Univers LT Std 47 Cn Lt" pitchFamily="34" charset="0"/>
              </a:rPr>
              <a:t>„Ich, Paulus, der Gefangene Christi Jesu für euch Heiden.“</a:t>
            </a:r>
            <a:endParaRPr lang="de-DE" altLang="de-DE" sz="360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35653010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72000" y="5229200"/>
            <a:ext cx="4176464" cy="400110"/>
          </a:xfrm>
        </p:spPr>
        <p:txBody>
          <a:bodyPr wrap="square">
            <a:spAutoFit/>
          </a:bodyPr>
          <a:lstStyle/>
          <a:p>
            <a:pPr algn="r"/>
            <a:r>
              <a:rPr lang="de-CH" altLang="de-DE" sz="2000" dirty="0" smtClean="0">
                <a:solidFill>
                  <a:schemeClr val="bg2">
                    <a:lumMod val="90000"/>
                    <a:lumOff val="10000"/>
                  </a:schemeClr>
                </a:solidFill>
                <a:effectLst/>
                <a:latin typeface="Univers LT Std 47 Cn Lt" pitchFamily="34" charset="0"/>
              </a:rPr>
              <a:t>Apostelgeschichte 13,50</a:t>
            </a:r>
            <a:endParaRPr lang="de-DE" altLang="de-DE" sz="2000" dirty="0">
              <a:solidFill>
                <a:schemeClr val="bg2">
                  <a:lumMod val="90000"/>
                  <a:lumOff val="10000"/>
                </a:schemeClr>
              </a:solidFill>
              <a:effectLst/>
              <a:latin typeface="Univers LT Std 47 Cn Lt" pitchFamily="34" charset="0"/>
            </a:endParaRPr>
          </a:p>
        </p:txBody>
      </p:sp>
      <p:sp>
        <p:nvSpPr>
          <p:cNvPr id="7" name="Rectangle 2"/>
          <p:cNvSpPr>
            <a:spLocks noGrp="1" noChangeArrowheads="1"/>
          </p:cNvSpPr>
          <p:nvPr>
            <p:ph type="ctrTitle"/>
          </p:nvPr>
        </p:nvSpPr>
        <p:spPr>
          <a:xfrm>
            <a:off x="2411760" y="260648"/>
            <a:ext cx="6624736" cy="4524315"/>
          </a:xfrm>
        </p:spPr>
        <p:txBody>
          <a:bodyPr wrap="square">
            <a:spAutoFit/>
          </a:bodyPr>
          <a:lstStyle/>
          <a:p>
            <a:pPr algn="l"/>
            <a:r>
              <a:rPr lang="de-CH" altLang="de-DE" sz="3600" dirty="0">
                <a:solidFill>
                  <a:schemeClr val="bg2">
                    <a:lumMod val="90000"/>
                    <a:lumOff val="10000"/>
                  </a:schemeClr>
                </a:solidFill>
                <a:effectLst/>
                <a:latin typeface="Univers LT Std 47 Cn Lt" pitchFamily="34" charset="0"/>
              </a:rPr>
              <a:t>„Die Juden von Antiochia hetzten die einflussreichen griechischen Frauen, die sich zur Synagogengemeinde hielten, sowie die Magistratsbeamten der Stadt gegen Paulus und Barnabas auf; sie zettelten eine Verfolgung der beiden an und sorgten dafür, dass sie aus der Stadt ausgewiesen wurden.“</a:t>
            </a:r>
            <a:endParaRPr lang="de-DE" altLang="de-DE" sz="360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41801406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499992" y="2780928"/>
            <a:ext cx="4176464" cy="400110"/>
          </a:xfrm>
        </p:spPr>
        <p:txBody>
          <a:bodyPr wrap="square">
            <a:spAutoFit/>
          </a:bodyPr>
          <a:lstStyle/>
          <a:p>
            <a:pPr algn="r"/>
            <a:r>
              <a:rPr lang="de-CH" altLang="de-DE" sz="2000" dirty="0" smtClean="0">
                <a:solidFill>
                  <a:schemeClr val="bg2">
                    <a:lumMod val="90000"/>
                    <a:lumOff val="10000"/>
                  </a:schemeClr>
                </a:solidFill>
                <a:effectLst/>
                <a:latin typeface="Univers LT Std 47 Cn Lt" pitchFamily="34" charset="0"/>
              </a:rPr>
              <a:t>Epheser-Brief 3,2</a:t>
            </a:r>
            <a:endParaRPr lang="de-DE" altLang="de-DE" sz="2000" dirty="0">
              <a:solidFill>
                <a:schemeClr val="bg2">
                  <a:lumMod val="90000"/>
                  <a:lumOff val="10000"/>
                </a:schemeClr>
              </a:solidFill>
              <a:effectLst/>
              <a:latin typeface="Univers LT Std 47 Cn Lt" pitchFamily="34" charset="0"/>
            </a:endParaRPr>
          </a:p>
        </p:txBody>
      </p:sp>
      <p:sp>
        <p:nvSpPr>
          <p:cNvPr id="7" name="Rectangle 2"/>
          <p:cNvSpPr>
            <a:spLocks noGrp="1" noChangeArrowheads="1"/>
          </p:cNvSpPr>
          <p:nvPr>
            <p:ph type="ctrTitle"/>
          </p:nvPr>
        </p:nvSpPr>
        <p:spPr>
          <a:xfrm>
            <a:off x="3203848" y="343690"/>
            <a:ext cx="5688632" cy="1754326"/>
          </a:xfrm>
        </p:spPr>
        <p:txBody>
          <a:bodyPr wrap="square">
            <a:spAutoFit/>
          </a:bodyPr>
          <a:lstStyle/>
          <a:p>
            <a:pPr algn="l"/>
            <a:r>
              <a:rPr lang="de-CH" altLang="de-DE" sz="3600" dirty="0">
                <a:solidFill>
                  <a:schemeClr val="bg2">
                    <a:lumMod val="90000"/>
                    <a:lumOff val="10000"/>
                  </a:schemeClr>
                </a:solidFill>
                <a:effectLst/>
                <a:latin typeface="Univers LT Std 47 Cn Lt" pitchFamily="34" charset="0"/>
              </a:rPr>
              <a:t>„Ihr habt ja gehört, welches Amt die Gnade Gottes mir für euch gegeben hat.“</a:t>
            </a:r>
            <a:endParaRPr lang="de-DE" altLang="de-DE" sz="360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4745634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72000" y="4293096"/>
            <a:ext cx="4176464" cy="400110"/>
          </a:xfrm>
        </p:spPr>
        <p:txBody>
          <a:bodyPr wrap="square">
            <a:spAutoFit/>
          </a:bodyPr>
          <a:lstStyle/>
          <a:p>
            <a:pPr algn="r"/>
            <a:r>
              <a:rPr lang="de-CH" altLang="de-DE" sz="2000" dirty="0" smtClean="0">
                <a:solidFill>
                  <a:schemeClr val="bg2">
                    <a:lumMod val="90000"/>
                    <a:lumOff val="10000"/>
                  </a:schemeClr>
                </a:solidFill>
                <a:effectLst/>
                <a:latin typeface="Univers LT Std 47 Cn Lt" pitchFamily="34" charset="0"/>
              </a:rPr>
              <a:t>Galater-Brief 1,16</a:t>
            </a:r>
            <a:endParaRPr lang="de-DE" altLang="de-DE" sz="2000" dirty="0">
              <a:solidFill>
                <a:schemeClr val="bg2">
                  <a:lumMod val="90000"/>
                  <a:lumOff val="10000"/>
                </a:schemeClr>
              </a:solidFill>
              <a:effectLst/>
              <a:latin typeface="Univers LT Std 47 Cn Lt" pitchFamily="34" charset="0"/>
            </a:endParaRPr>
          </a:p>
        </p:txBody>
      </p:sp>
      <p:sp>
        <p:nvSpPr>
          <p:cNvPr id="7" name="Rectangle 2"/>
          <p:cNvSpPr>
            <a:spLocks noGrp="1" noChangeArrowheads="1"/>
          </p:cNvSpPr>
          <p:nvPr>
            <p:ph type="ctrTitle"/>
          </p:nvPr>
        </p:nvSpPr>
        <p:spPr>
          <a:xfrm>
            <a:off x="2411760" y="116632"/>
            <a:ext cx="6624736" cy="3970318"/>
          </a:xfrm>
        </p:spPr>
        <p:txBody>
          <a:bodyPr wrap="square">
            <a:spAutoFit/>
          </a:bodyPr>
          <a:lstStyle/>
          <a:p>
            <a:pPr algn="l"/>
            <a:r>
              <a:rPr lang="de-CH" altLang="de-DE" sz="3600" dirty="0">
                <a:solidFill>
                  <a:schemeClr val="bg2">
                    <a:lumMod val="90000"/>
                    <a:lumOff val="10000"/>
                  </a:schemeClr>
                </a:solidFill>
                <a:effectLst/>
                <a:latin typeface="Univers LT Std 47 Cn Lt" pitchFamily="34" charset="0"/>
              </a:rPr>
              <a:t>„Als Gott mir </a:t>
            </a:r>
            <a:r>
              <a:rPr lang="de-CH" altLang="de-DE" sz="3600" dirty="0" smtClean="0">
                <a:solidFill>
                  <a:schemeClr val="bg2">
                    <a:lumMod val="90000"/>
                    <a:lumOff val="10000"/>
                  </a:schemeClr>
                </a:solidFill>
                <a:effectLst/>
                <a:latin typeface="Univers LT Std 47 Cn Lt" pitchFamily="34" charset="0"/>
              </a:rPr>
              <a:t>seinen </a:t>
            </a:r>
            <a:r>
              <a:rPr lang="de-CH" altLang="de-DE" sz="3600" dirty="0">
                <a:solidFill>
                  <a:schemeClr val="bg2">
                    <a:lumMod val="90000"/>
                    <a:lumOff val="10000"/>
                  </a:schemeClr>
                </a:solidFill>
                <a:effectLst/>
                <a:latin typeface="Univers LT Std 47 Cn Lt" pitchFamily="34" charset="0"/>
              </a:rPr>
              <a:t>Sohn, Jesus, offenbarte – mir ganz persönlich –, gab er mir den Auftrag, die gute Nachricht von Jesus Christus unter den nichtjüdischen Völkern zu verkünden. Daraufhin holte ich nicht erst den Rat von Menschen ein.“</a:t>
            </a:r>
            <a:endParaRPr lang="de-DE" altLang="de-DE" sz="360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4042753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499992" y="2780928"/>
            <a:ext cx="4176464" cy="400110"/>
          </a:xfrm>
        </p:spPr>
        <p:txBody>
          <a:bodyPr wrap="square">
            <a:spAutoFit/>
          </a:bodyPr>
          <a:lstStyle/>
          <a:p>
            <a:pPr algn="r"/>
            <a:r>
              <a:rPr lang="de-CH" altLang="de-DE" sz="2000" dirty="0" smtClean="0">
                <a:solidFill>
                  <a:schemeClr val="bg2">
                    <a:lumMod val="90000"/>
                    <a:lumOff val="10000"/>
                  </a:schemeClr>
                </a:solidFill>
                <a:effectLst/>
                <a:latin typeface="Univers LT Std 47 Cn Lt" pitchFamily="34" charset="0"/>
              </a:rPr>
              <a:t>Philipper-Brief 3,2</a:t>
            </a:r>
            <a:endParaRPr lang="de-DE" altLang="de-DE" sz="2000" dirty="0">
              <a:solidFill>
                <a:schemeClr val="bg2">
                  <a:lumMod val="90000"/>
                  <a:lumOff val="10000"/>
                </a:schemeClr>
              </a:solidFill>
              <a:effectLst/>
              <a:latin typeface="Univers LT Std 47 Cn Lt" pitchFamily="34" charset="0"/>
            </a:endParaRPr>
          </a:p>
        </p:txBody>
      </p:sp>
      <p:sp>
        <p:nvSpPr>
          <p:cNvPr id="7" name="Rectangle 2"/>
          <p:cNvSpPr>
            <a:spLocks noGrp="1" noChangeArrowheads="1"/>
          </p:cNvSpPr>
          <p:nvPr>
            <p:ph type="ctrTitle"/>
          </p:nvPr>
        </p:nvSpPr>
        <p:spPr>
          <a:xfrm>
            <a:off x="3203848" y="343690"/>
            <a:ext cx="5688632" cy="1754326"/>
          </a:xfrm>
        </p:spPr>
        <p:txBody>
          <a:bodyPr wrap="square">
            <a:spAutoFit/>
          </a:bodyPr>
          <a:lstStyle/>
          <a:p>
            <a:pPr algn="l"/>
            <a:r>
              <a:rPr lang="de-CH" altLang="de-DE" sz="3600" dirty="0">
                <a:solidFill>
                  <a:schemeClr val="bg2">
                    <a:lumMod val="90000"/>
                    <a:lumOff val="10000"/>
                  </a:schemeClr>
                </a:solidFill>
                <a:effectLst/>
                <a:latin typeface="Univers LT Std 47 Cn Lt" pitchFamily="34" charset="0"/>
              </a:rPr>
              <a:t>„Der Inhalt meines Lebens ist Christus, und deshalb ist Sterben für mich ein Gewinn.“</a:t>
            </a:r>
            <a:endParaRPr lang="de-DE" altLang="de-DE" sz="360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17903255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72000" y="3068960"/>
            <a:ext cx="4176464" cy="400110"/>
          </a:xfrm>
        </p:spPr>
        <p:txBody>
          <a:bodyPr wrap="square">
            <a:spAutoFit/>
          </a:bodyPr>
          <a:lstStyle/>
          <a:p>
            <a:pPr algn="r"/>
            <a:r>
              <a:rPr lang="de-CH" altLang="de-DE" sz="2000" dirty="0" smtClean="0">
                <a:solidFill>
                  <a:schemeClr val="bg2">
                    <a:lumMod val="90000"/>
                    <a:lumOff val="10000"/>
                  </a:schemeClr>
                </a:solidFill>
                <a:effectLst/>
                <a:latin typeface="Univers LT Std 47 Cn Lt" pitchFamily="34" charset="0"/>
              </a:rPr>
              <a:t>2.Timotheus-Brief 3,12</a:t>
            </a:r>
            <a:endParaRPr lang="de-DE" altLang="de-DE" sz="2000" dirty="0">
              <a:solidFill>
                <a:schemeClr val="bg2">
                  <a:lumMod val="90000"/>
                  <a:lumOff val="10000"/>
                </a:schemeClr>
              </a:solidFill>
              <a:effectLst/>
              <a:latin typeface="Univers LT Std 47 Cn Lt" pitchFamily="34" charset="0"/>
            </a:endParaRPr>
          </a:p>
        </p:txBody>
      </p:sp>
      <p:sp>
        <p:nvSpPr>
          <p:cNvPr id="7" name="Rectangle 2"/>
          <p:cNvSpPr>
            <a:spLocks noGrp="1" noChangeArrowheads="1"/>
          </p:cNvSpPr>
          <p:nvPr>
            <p:ph type="ctrTitle"/>
          </p:nvPr>
        </p:nvSpPr>
        <p:spPr>
          <a:xfrm>
            <a:off x="2411760" y="404664"/>
            <a:ext cx="6624736" cy="2308324"/>
          </a:xfrm>
        </p:spPr>
        <p:txBody>
          <a:bodyPr wrap="square">
            <a:spAutoFit/>
          </a:bodyPr>
          <a:lstStyle/>
          <a:p>
            <a:pPr algn="l"/>
            <a:r>
              <a:rPr lang="de-CH" altLang="de-DE" sz="3600" dirty="0">
                <a:solidFill>
                  <a:schemeClr val="bg2">
                    <a:lumMod val="90000"/>
                    <a:lumOff val="10000"/>
                  </a:schemeClr>
                </a:solidFill>
                <a:effectLst/>
                <a:latin typeface="Univers LT Std 47 Cn Lt" pitchFamily="34" charset="0"/>
              </a:rPr>
              <a:t>„Verfolgungen sind etwas, womit alle rechnen müssen, die zu Jesus Christus gehören und entschlossen sind, so zu leben, dass Gott geehrt wird.“</a:t>
            </a:r>
            <a:endParaRPr lang="de-DE" altLang="de-DE" sz="360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6391403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2627784" y="548680"/>
            <a:ext cx="6264696" cy="646331"/>
          </a:xfrm>
        </p:spPr>
        <p:txBody>
          <a:bodyPr wrap="square">
            <a:spAutoFit/>
          </a:bodyPr>
          <a:lstStyle/>
          <a:p>
            <a:pPr algn="l"/>
            <a:r>
              <a:rPr lang="de-DE" altLang="de-DE" sz="3600" dirty="0" smtClean="0">
                <a:solidFill>
                  <a:schemeClr val="bg2">
                    <a:lumMod val="90000"/>
                    <a:lumOff val="10000"/>
                  </a:schemeClr>
                </a:solidFill>
                <a:effectLst/>
                <a:latin typeface="Univers LT Std 47 Cn Lt" pitchFamily="34" charset="0"/>
              </a:rPr>
              <a:t>II. </a:t>
            </a:r>
            <a:r>
              <a:rPr lang="de-CH" altLang="de-DE" sz="3600" dirty="0">
                <a:solidFill>
                  <a:schemeClr val="bg2">
                    <a:lumMod val="90000"/>
                    <a:lumOff val="10000"/>
                  </a:schemeClr>
                </a:solidFill>
                <a:effectLst/>
                <a:latin typeface="Univers LT Std 47 Cn Lt" pitchFamily="34" charset="0"/>
              </a:rPr>
              <a:t>Niemand erkannte das Geheimnis</a:t>
            </a:r>
            <a:endParaRPr lang="de-DE" altLang="de-DE" sz="360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16213681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499992" y="2780928"/>
            <a:ext cx="4176464" cy="400110"/>
          </a:xfrm>
        </p:spPr>
        <p:txBody>
          <a:bodyPr wrap="square">
            <a:spAutoFit/>
          </a:bodyPr>
          <a:lstStyle/>
          <a:p>
            <a:pPr algn="r"/>
            <a:r>
              <a:rPr lang="de-CH" altLang="de-DE" sz="2000" dirty="0" smtClean="0">
                <a:solidFill>
                  <a:schemeClr val="bg2">
                    <a:lumMod val="90000"/>
                    <a:lumOff val="10000"/>
                  </a:schemeClr>
                </a:solidFill>
                <a:effectLst/>
                <a:latin typeface="Univers LT Std 47 Cn Lt" pitchFamily="34" charset="0"/>
              </a:rPr>
              <a:t>Epheser-Brief 3,3</a:t>
            </a:r>
            <a:endParaRPr lang="de-DE" altLang="de-DE" sz="2000" dirty="0">
              <a:solidFill>
                <a:schemeClr val="bg2">
                  <a:lumMod val="90000"/>
                  <a:lumOff val="10000"/>
                </a:schemeClr>
              </a:solidFill>
              <a:effectLst/>
              <a:latin typeface="Univers LT Std 47 Cn Lt" pitchFamily="34" charset="0"/>
            </a:endParaRPr>
          </a:p>
        </p:txBody>
      </p:sp>
      <p:sp>
        <p:nvSpPr>
          <p:cNvPr id="7" name="Rectangle 2"/>
          <p:cNvSpPr>
            <a:spLocks noGrp="1" noChangeArrowheads="1"/>
          </p:cNvSpPr>
          <p:nvPr>
            <p:ph type="ctrTitle"/>
          </p:nvPr>
        </p:nvSpPr>
        <p:spPr>
          <a:xfrm>
            <a:off x="2987824" y="188640"/>
            <a:ext cx="5760640" cy="2308324"/>
          </a:xfrm>
        </p:spPr>
        <p:txBody>
          <a:bodyPr wrap="square">
            <a:spAutoFit/>
          </a:bodyPr>
          <a:lstStyle/>
          <a:p>
            <a:pPr algn="l"/>
            <a:r>
              <a:rPr lang="de-CH" altLang="de-DE" sz="3600" dirty="0">
                <a:solidFill>
                  <a:schemeClr val="bg2">
                    <a:lumMod val="90000"/>
                    <a:lumOff val="10000"/>
                  </a:schemeClr>
                </a:solidFill>
                <a:effectLst/>
                <a:latin typeface="Univers LT Std 47 Cn Lt" pitchFamily="34" charset="0"/>
              </a:rPr>
              <a:t>„Durch Offenbarung ist mir das Geheimnis kundgemacht worden, wie ich eben aufs kürzeste geschrieben habe.“</a:t>
            </a:r>
            <a:endParaRPr lang="de-DE" altLang="de-DE" sz="360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10865087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Users\jür\Desktop\Erfreuliche Aussicht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0451" y="332656"/>
            <a:ext cx="5672391" cy="547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11812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499992" y="2780928"/>
            <a:ext cx="4176464" cy="400110"/>
          </a:xfrm>
        </p:spPr>
        <p:txBody>
          <a:bodyPr wrap="square">
            <a:spAutoFit/>
          </a:bodyPr>
          <a:lstStyle/>
          <a:p>
            <a:pPr algn="r"/>
            <a:r>
              <a:rPr lang="de-CH" altLang="de-DE" sz="2000" dirty="0" smtClean="0">
                <a:solidFill>
                  <a:schemeClr val="bg2">
                    <a:lumMod val="90000"/>
                    <a:lumOff val="10000"/>
                  </a:schemeClr>
                </a:solidFill>
                <a:effectLst/>
                <a:latin typeface="Univers LT Std 47 Cn Lt" pitchFamily="34" charset="0"/>
              </a:rPr>
              <a:t>Epheser-Brief 3,4</a:t>
            </a:r>
            <a:endParaRPr lang="de-DE" altLang="de-DE" sz="2000" dirty="0">
              <a:solidFill>
                <a:schemeClr val="bg2">
                  <a:lumMod val="90000"/>
                  <a:lumOff val="10000"/>
                </a:schemeClr>
              </a:solidFill>
              <a:effectLst/>
              <a:latin typeface="Univers LT Std 47 Cn Lt" pitchFamily="34" charset="0"/>
            </a:endParaRPr>
          </a:p>
        </p:txBody>
      </p:sp>
      <p:sp>
        <p:nvSpPr>
          <p:cNvPr id="7" name="Rectangle 2"/>
          <p:cNvSpPr>
            <a:spLocks noGrp="1" noChangeArrowheads="1"/>
          </p:cNvSpPr>
          <p:nvPr>
            <p:ph type="ctrTitle"/>
          </p:nvPr>
        </p:nvSpPr>
        <p:spPr>
          <a:xfrm>
            <a:off x="2987824" y="188640"/>
            <a:ext cx="5760640" cy="2308324"/>
          </a:xfrm>
        </p:spPr>
        <p:txBody>
          <a:bodyPr wrap="square">
            <a:spAutoFit/>
          </a:bodyPr>
          <a:lstStyle/>
          <a:p>
            <a:pPr algn="l"/>
            <a:r>
              <a:rPr lang="de-CH" altLang="de-DE" sz="3600" dirty="0">
                <a:solidFill>
                  <a:schemeClr val="bg2">
                    <a:lumMod val="90000"/>
                    <a:lumOff val="10000"/>
                  </a:schemeClr>
                </a:solidFill>
                <a:effectLst/>
                <a:latin typeface="Univers LT Std 47 Cn Lt" pitchFamily="34" charset="0"/>
              </a:rPr>
              <a:t>„Beim Lesen dieses Briefes könnt ihr erkennen, dass ich weiss, wovon ich rede, wenn ich vom Geheimnis Christi spreche.“</a:t>
            </a:r>
            <a:endParaRPr lang="de-DE" altLang="de-DE" sz="360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14015314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499992" y="2780928"/>
            <a:ext cx="4176464" cy="400110"/>
          </a:xfrm>
        </p:spPr>
        <p:txBody>
          <a:bodyPr wrap="square">
            <a:spAutoFit/>
          </a:bodyPr>
          <a:lstStyle/>
          <a:p>
            <a:pPr algn="r"/>
            <a:r>
              <a:rPr lang="de-CH" altLang="de-DE" sz="2000" dirty="0" smtClean="0">
                <a:solidFill>
                  <a:schemeClr val="bg2">
                    <a:lumMod val="90000"/>
                    <a:lumOff val="10000"/>
                  </a:schemeClr>
                </a:solidFill>
                <a:effectLst/>
                <a:latin typeface="Univers LT Std 47 Cn Lt" pitchFamily="34" charset="0"/>
              </a:rPr>
              <a:t>Epheser-Brief 3,5</a:t>
            </a:r>
            <a:endParaRPr lang="de-DE" altLang="de-DE" sz="2000" dirty="0">
              <a:solidFill>
                <a:schemeClr val="bg2">
                  <a:lumMod val="90000"/>
                  <a:lumOff val="10000"/>
                </a:schemeClr>
              </a:solidFill>
              <a:effectLst/>
              <a:latin typeface="Univers LT Std 47 Cn Lt" pitchFamily="34" charset="0"/>
            </a:endParaRPr>
          </a:p>
        </p:txBody>
      </p:sp>
      <p:sp>
        <p:nvSpPr>
          <p:cNvPr id="7" name="Rectangle 2"/>
          <p:cNvSpPr>
            <a:spLocks noGrp="1" noChangeArrowheads="1"/>
          </p:cNvSpPr>
          <p:nvPr>
            <p:ph type="ctrTitle"/>
          </p:nvPr>
        </p:nvSpPr>
        <p:spPr>
          <a:xfrm>
            <a:off x="2987824" y="188640"/>
            <a:ext cx="5760640" cy="2308324"/>
          </a:xfrm>
        </p:spPr>
        <p:txBody>
          <a:bodyPr wrap="square">
            <a:spAutoFit/>
          </a:bodyPr>
          <a:lstStyle/>
          <a:p>
            <a:pPr algn="l"/>
            <a:r>
              <a:rPr lang="de-CH" altLang="de-DE" sz="3600" dirty="0">
                <a:solidFill>
                  <a:schemeClr val="bg2">
                    <a:lumMod val="90000"/>
                    <a:lumOff val="10000"/>
                  </a:schemeClr>
                </a:solidFill>
                <a:effectLst/>
                <a:latin typeface="Univers LT Std 47 Cn Lt" pitchFamily="34" charset="0"/>
              </a:rPr>
              <a:t>„Den Menschen früherer Generationen hatte Gott keinen Einblick in dieses Geheimnis gegeben.“</a:t>
            </a:r>
            <a:endParaRPr lang="de-DE" altLang="de-DE" sz="360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21911377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644008" y="5517232"/>
            <a:ext cx="4176464" cy="400110"/>
          </a:xfrm>
        </p:spPr>
        <p:txBody>
          <a:bodyPr wrap="square">
            <a:spAutoFit/>
          </a:bodyPr>
          <a:lstStyle/>
          <a:p>
            <a:pPr algn="r"/>
            <a:r>
              <a:rPr lang="de-CH" altLang="de-DE" sz="2000" dirty="0" smtClean="0">
                <a:solidFill>
                  <a:schemeClr val="bg2">
                    <a:lumMod val="90000"/>
                    <a:lumOff val="10000"/>
                  </a:schemeClr>
                </a:solidFill>
                <a:effectLst/>
                <a:latin typeface="Univers LT Std 47 Cn Lt" pitchFamily="34" charset="0"/>
              </a:rPr>
              <a:t>Apostelgeschichte 11,19</a:t>
            </a:r>
            <a:endParaRPr lang="de-DE" altLang="de-DE" sz="2000" dirty="0">
              <a:solidFill>
                <a:schemeClr val="bg2">
                  <a:lumMod val="90000"/>
                  <a:lumOff val="10000"/>
                </a:schemeClr>
              </a:solidFill>
              <a:effectLst/>
              <a:latin typeface="Univers LT Std 47 Cn Lt" pitchFamily="34" charset="0"/>
            </a:endParaRPr>
          </a:p>
        </p:txBody>
      </p:sp>
      <p:sp>
        <p:nvSpPr>
          <p:cNvPr id="7" name="Rectangle 2"/>
          <p:cNvSpPr>
            <a:spLocks noGrp="1" noChangeArrowheads="1"/>
          </p:cNvSpPr>
          <p:nvPr>
            <p:ph type="ctrTitle"/>
          </p:nvPr>
        </p:nvSpPr>
        <p:spPr>
          <a:xfrm>
            <a:off x="2915816" y="188640"/>
            <a:ext cx="5941168" cy="4524315"/>
          </a:xfrm>
        </p:spPr>
        <p:txBody>
          <a:bodyPr wrap="square">
            <a:spAutoFit/>
          </a:bodyPr>
          <a:lstStyle/>
          <a:p>
            <a:pPr algn="l"/>
            <a:r>
              <a:rPr lang="de-CH" altLang="de-DE" sz="3200" dirty="0">
                <a:solidFill>
                  <a:schemeClr val="bg2">
                    <a:lumMod val="90000"/>
                    <a:lumOff val="10000"/>
                  </a:schemeClr>
                </a:solidFill>
                <a:effectLst/>
                <a:latin typeface="Univers LT Std 47 Cn Lt" pitchFamily="34" charset="0"/>
              </a:rPr>
              <a:t>„Die Christen, die sich in der Verfolgungszeit nach dem Tod des Stephanus über ganz Judäa und </a:t>
            </a:r>
            <a:r>
              <a:rPr lang="de-CH" altLang="de-DE" sz="3200" dirty="0" err="1">
                <a:solidFill>
                  <a:schemeClr val="bg2">
                    <a:lumMod val="90000"/>
                    <a:lumOff val="10000"/>
                  </a:schemeClr>
                </a:solidFill>
                <a:effectLst/>
                <a:latin typeface="Univers LT Std 47 Cn Lt" pitchFamily="34" charset="0"/>
              </a:rPr>
              <a:t>Samarien</a:t>
            </a:r>
            <a:r>
              <a:rPr lang="de-CH" altLang="de-DE" sz="3200" dirty="0">
                <a:solidFill>
                  <a:schemeClr val="bg2">
                    <a:lumMod val="90000"/>
                    <a:lumOff val="10000"/>
                  </a:schemeClr>
                </a:solidFill>
                <a:effectLst/>
                <a:latin typeface="Univers LT Std 47 Cn Lt" pitchFamily="34" charset="0"/>
              </a:rPr>
              <a:t> hin zerstreut hatten, zogen zum Teil noch weiter und kamen bis nach Phönizien und Zypern und bis nach Antiochia, aber </a:t>
            </a:r>
            <a:r>
              <a:rPr lang="de-CH" altLang="de-DE" sz="3200" u="sng" dirty="0">
                <a:solidFill>
                  <a:schemeClr val="bg2">
                    <a:lumMod val="90000"/>
                    <a:lumOff val="10000"/>
                  </a:schemeClr>
                </a:solidFill>
                <a:effectLst/>
                <a:latin typeface="Univers LT Std 47 Cn Lt" pitchFamily="34" charset="0"/>
              </a:rPr>
              <a:t>sie machten die Botschaft Gottes nach wie vor ausschliesslich unter Juden bekannt.“</a:t>
            </a:r>
            <a:endParaRPr lang="de-DE" altLang="de-DE" sz="3200" u="sng"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14815332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499992" y="3140968"/>
            <a:ext cx="4176464" cy="400110"/>
          </a:xfrm>
        </p:spPr>
        <p:txBody>
          <a:bodyPr wrap="square">
            <a:spAutoFit/>
          </a:bodyPr>
          <a:lstStyle/>
          <a:p>
            <a:pPr algn="r"/>
            <a:r>
              <a:rPr lang="de-CH" altLang="de-DE" sz="2000" dirty="0" smtClean="0">
                <a:solidFill>
                  <a:schemeClr val="bg2">
                    <a:lumMod val="90000"/>
                    <a:lumOff val="10000"/>
                  </a:schemeClr>
                </a:solidFill>
                <a:effectLst/>
                <a:latin typeface="Univers LT Std 47 Cn Lt" pitchFamily="34" charset="0"/>
              </a:rPr>
              <a:t>Apostelgeschichte 15,2</a:t>
            </a:r>
            <a:endParaRPr lang="de-DE" altLang="de-DE" sz="2000" dirty="0">
              <a:solidFill>
                <a:schemeClr val="bg2">
                  <a:lumMod val="90000"/>
                  <a:lumOff val="10000"/>
                </a:schemeClr>
              </a:solidFill>
              <a:effectLst/>
              <a:latin typeface="Univers LT Std 47 Cn Lt" pitchFamily="34" charset="0"/>
            </a:endParaRPr>
          </a:p>
        </p:txBody>
      </p:sp>
      <p:sp>
        <p:nvSpPr>
          <p:cNvPr id="7" name="Rectangle 2"/>
          <p:cNvSpPr>
            <a:spLocks noGrp="1" noChangeArrowheads="1"/>
          </p:cNvSpPr>
          <p:nvPr>
            <p:ph type="ctrTitle"/>
          </p:nvPr>
        </p:nvSpPr>
        <p:spPr>
          <a:xfrm>
            <a:off x="2987824" y="188640"/>
            <a:ext cx="5760640" cy="2308324"/>
          </a:xfrm>
        </p:spPr>
        <p:txBody>
          <a:bodyPr wrap="square">
            <a:spAutoFit/>
          </a:bodyPr>
          <a:lstStyle/>
          <a:p>
            <a:pPr algn="l"/>
            <a:r>
              <a:rPr lang="de-CH" altLang="de-DE" sz="3600" dirty="0">
                <a:solidFill>
                  <a:schemeClr val="bg2">
                    <a:lumMod val="90000"/>
                    <a:lumOff val="10000"/>
                  </a:schemeClr>
                </a:solidFill>
                <a:effectLst/>
                <a:latin typeface="Univers LT Std 47 Cn Lt" pitchFamily="34" charset="0"/>
              </a:rPr>
              <a:t>„Damit stiessen sie bei Paulus und Barnabas auf entschiedenen Widerstand, und es kam zu einer heftigen Auseinandersetzung.“</a:t>
            </a:r>
            <a:endParaRPr lang="de-DE" altLang="de-DE" sz="360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31840176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499992" y="3748970"/>
            <a:ext cx="4176464" cy="400110"/>
          </a:xfrm>
        </p:spPr>
        <p:txBody>
          <a:bodyPr wrap="square">
            <a:spAutoFit/>
          </a:bodyPr>
          <a:lstStyle/>
          <a:p>
            <a:pPr algn="r"/>
            <a:r>
              <a:rPr lang="de-CH" altLang="de-DE" sz="2000" dirty="0" smtClean="0">
                <a:solidFill>
                  <a:schemeClr val="bg2">
                    <a:lumMod val="90000"/>
                    <a:lumOff val="10000"/>
                  </a:schemeClr>
                </a:solidFill>
                <a:effectLst/>
                <a:latin typeface="Univers LT Std 47 Cn Lt" pitchFamily="34" charset="0"/>
              </a:rPr>
              <a:t>Apostelgeschichte 15,9</a:t>
            </a:r>
            <a:endParaRPr lang="de-DE" altLang="de-DE" sz="2000" dirty="0">
              <a:solidFill>
                <a:schemeClr val="bg2">
                  <a:lumMod val="90000"/>
                  <a:lumOff val="10000"/>
                </a:schemeClr>
              </a:solidFill>
              <a:effectLst/>
              <a:latin typeface="Univers LT Std 47 Cn Lt" pitchFamily="34" charset="0"/>
            </a:endParaRPr>
          </a:p>
        </p:txBody>
      </p:sp>
      <p:sp>
        <p:nvSpPr>
          <p:cNvPr id="7" name="Rectangle 2"/>
          <p:cNvSpPr>
            <a:spLocks noGrp="1" noChangeArrowheads="1"/>
          </p:cNvSpPr>
          <p:nvPr>
            <p:ph type="ctrTitle"/>
          </p:nvPr>
        </p:nvSpPr>
        <p:spPr>
          <a:xfrm>
            <a:off x="2987824" y="228704"/>
            <a:ext cx="5760640" cy="3416320"/>
          </a:xfrm>
        </p:spPr>
        <p:txBody>
          <a:bodyPr wrap="square">
            <a:spAutoFit/>
          </a:bodyPr>
          <a:lstStyle/>
          <a:p>
            <a:pPr algn="l"/>
            <a:r>
              <a:rPr lang="de-CH" altLang="de-DE" sz="3600" dirty="0">
                <a:solidFill>
                  <a:schemeClr val="bg2">
                    <a:lumMod val="90000"/>
                    <a:lumOff val="10000"/>
                  </a:schemeClr>
                </a:solidFill>
                <a:effectLst/>
                <a:latin typeface="Univers LT Std 47 Cn Lt" pitchFamily="34" charset="0"/>
              </a:rPr>
              <a:t>„Gott machte keinerlei Unterschied zwischen ihnen (den Heiden) und uns (den Juden), sondern hat auch ihr Innerstes aufgrund ihres Glaubens von aller Schuld gereinigt.„</a:t>
            </a:r>
            <a:endParaRPr lang="de-DE" altLang="de-DE" sz="360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8941884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72000" y="4581128"/>
            <a:ext cx="4176464" cy="400110"/>
          </a:xfrm>
        </p:spPr>
        <p:txBody>
          <a:bodyPr wrap="square">
            <a:spAutoFit/>
          </a:bodyPr>
          <a:lstStyle/>
          <a:p>
            <a:pPr algn="r"/>
            <a:r>
              <a:rPr lang="de-CH" altLang="de-DE" sz="2000" dirty="0" smtClean="0">
                <a:solidFill>
                  <a:schemeClr val="bg2">
                    <a:lumMod val="90000"/>
                    <a:lumOff val="10000"/>
                  </a:schemeClr>
                </a:solidFill>
                <a:effectLst/>
                <a:latin typeface="Univers LT Std 47 Cn Lt" pitchFamily="34" charset="0"/>
              </a:rPr>
              <a:t>Galater-Brief 3,8</a:t>
            </a:r>
            <a:endParaRPr lang="de-DE" altLang="de-DE" sz="2000" dirty="0">
              <a:solidFill>
                <a:schemeClr val="bg2">
                  <a:lumMod val="90000"/>
                  <a:lumOff val="10000"/>
                </a:schemeClr>
              </a:solidFill>
              <a:effectLst/>
              <a:latin typeface="Univers LT Std 47 Cn Lt" pitchFamily="34" charset="0"/>
            </a:endParaRPr>
          </a:p>
        </p:txBody>
      </p:sp>
      <p:sp>
        <p:nvSpPr>
          <p:cNvPr id="7" name="Rectangle 2"/>
          <p:cNvSpPr>
            <a:spLocks noGrp="1" noChangeArrowheads="1"/>
          </p:cNvSpPr>
          <p:nvPr>
            <p:ph type="ctrTitle"/>
          </p:nvPr>
        </p:nvSpPr>
        <p:spPr>
          <a:xfrm>
            <a:off x="2195736" y="124763"/>
            <a:ext cx="6768752" cy="4031873"/>
          </a:xfrm>
        </p:spPr>
        <p:txBody>
          <a:bodyPr wrap="square">
            <a:spAutoFit/>
          </a:bodyPr>
          <a:lstStyle/>
          <a:p>
            <a:pPr algn="l"/>
            <a:r>
              <a:rPr lang="de-CH" altLang="de-DE" sz="3200" dirty="0">
                <a:solidFill>
                  <a:schemeClr val="bg2">
                    <a:lumMod val="90000"/>
                    <a:lumOff val="10000"/>
                  </a:schemeClr>
                </a:solidFill>
                <a:effectLst/>
                <a:latin typeface="Univers LT Std 47 Cn Lt" pitchFamily="34" charset="0"/>
              </a:rPr>
              <a:t>Von dieser guten Nachricht (dem Geheimnis) hat die Schrift schon lange im Voraus gesprochen; sie kündigte an, dass Gott Menschen aus allen Völkern auf der Grundlage des Glaubens für gerecht erklären würde. Abraham wurde nämlich die Zusage gemacht: </a:t>
            </a:r>
            <a:r>
              <a:rPr lang="de-CH" altLang="de-DE" sz="3200" u="sng" dirty="0">
                <a:solidFill>
                  <a:schemeClr val="bg2">
                    <a:lumMod val="90000"/>
                    <a:lumOff val="10000"/>
                  </a:schemeClr>
                </a:solidFill>
                <a:effectLst/>
                <a:latin typeface="Univers LT Std 47 Cn Lt" pitchFamily="34" charset="0"/>
              </a:rPr>
              <a:t>„Durch dich werden alle Völker gesegnet werden.“</a:t>
            </a:r>
            <a:endParaRPr lang="de-DE" altLang="de-DE" sz="3200" u="sng"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34878972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2627784" y="548680"/>
            <a:ext cx="6264696" cy="646331"/>
          </a:xfrm>
        </p:spPr>
        <p:txBody>
          <a:bodyPr wrap="square">
            <a:spAutoFit/>
          </a:bodyPr>
          <a:lstStyle/>
          <a:p>
            <a:pPr algn="l"/>
            <a:r>
              <a:rPr lang="de-DE" altLang="de-DE" sz="3600" dirty="0" smtClean="0">
                <a:solidFill>
                  <a:schemeClr val="bg2">
                    <a:lumMod val="90000"/>
                    <a:lumOff val="10000"/>
                  </a:schemeClr>
                </a:solidFill>
                <a:effectLst/>
                <a:latin typeface="Univers LT Std 47 Cn Lt" pitchFamily="34" charset="0"/>
              </a:rPr>
              <a:t>III. </a:t>
            </a:r>
            <a:r>
              <a:rPr lang="de-CH" altLang="de-DE" sz="3600" dirty="0">
                <a:solidFill>
                  <a:schemeClr val="bg2">
                    <a:lumMod val="90000"/>
                    <a:lumOff val="10000"/>
                  </a:schemeClr>
                </a:solidFill>
                <a:effectLst/>
                <a:latin typeface="Univers LT Std 47 Cn Lt" pitchFamily="34" charset="0"/>
              </a:rPr>
              <a:t>Alle sind willkommen!</a:t>
            </a:r>
            <a:endParaRPr lang="de-DE" altLang="de-DE" sz="360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25920462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499992" y="4541058"/>
            <a:ext cx="4176464" cy="400110"/>
          </a:xfrm>
        </p:spPr>
        <p:txBody>
          <a:bodyPr wrap="square">
            <a:spAutoFit/>
          </a:bodyPr>
          <a:lstStyle/>
          <a:p>
            <a:pPr algn="r"/>
            <a:r>
              <a:rPr lang="de-CH" altLang="de-DE" sz="2000" dirty="0" smtClean="0">
                <a:solidFill>
                  <a:schemeClr val="bg2">
                    <a:lumMod val="90000"/>
                    <a:lumOff val="10000"/>
                  </a:schemeClr>
                </a:solidFill>
                <a:effectLst/>
                <a:latin typeface="Univers LT Std 47 Cn Lt" pitchFamily="34" charset="0"/>
              </a:rPr>
              <a:t>Epheser-Brief 3,6</a:t>
            </a:r>
            <a:endParaRPr lang="de-DE" altLang="de-DE" sz="2000" dirty="0">
              <a:solidFill>
                <a:schemeClr val="bg2">
                  <a:lumMod val="90000"/>
                  <a:lumOff val="10000"/>
                </a:schemeClr>
              </a:solidFill>
              <a:effectLst/>
              <a:latin typeface="Univers LT Std 47 Cn Lt" pitchFamily="34" charset="0"/>
            </a:endParaRPr>
          </a:p>
        </p:txBody>
      </p:sp>
      <p:sp>
        <p:nvSpPr>
          <p:cNvPr id="7" name="Rectangle 2"/>
          <p:cNvSpPr>
            <a:spLocks noGrp="1" noChangeArrowheads="1"/>
          </p:cNvSpPr>
          <p:nvPr>
            <p:ph type="ctrTitle"/>
          </p:nvPr>
        </p:nvSpPr>
        <p:spPr>
          <a:xfrm>
            <a:off x="3059832" y="116632"/>
            <a:ext cx="5832648" cy="3970318"/>
          </a:xfrm>
        </p:spPr>
        <p:txBody>
          <a:bodyPr wrap="square">
            <a:spAutoFit/>
          </a:bodyPr>
          <a:lstStyle/>
          <a:p>
            <a:pPr algn="l"/>
            <a:r>
              <a:rPr lang="de-CH" altLang="de-DE" sz="3600" dirty="0">
                <a:solidFill>
                  <a:schemeClr val="bg2">
                    <a:lumMod val="90000"/>
                    <a:lumOff val="10000"/>
                  </a:schemeClr>
                </a:solidFill>
                <a:effectLst/>
                <a:latin typeface="Univers LT Std 47 Cn Lt" pitchFamily="34" charset="0"/>
              </a:rPr>
              <a:t>„Die Nichtjuden – darin besteht dieses Geheimnis – sind </a:t>
            </a:r>
            <a:r>
              <a:rPr lang="de-CH" altLang="de-DE" sz="3600" b="1" u="sng" dirty="0">
                <a:solidFill>
                  <a:schemeClr val="bg2">
                    <a:lumMod val="90000"/>
                    <a:lumOff val="10000"/>
                  </a:schemeClr>
                </a:solidFill>
                <a:effectLst/>
                <a:latin typeface="Univers LT Std 47 Cn Lt" pitchFamily="34" charset="0"/>
              </a:rPr>
              <a:t>zusammen</a:t>
            </a:r>
            <a:r>
              <a:rPr lang="de-CH" altLang="de-DE" sz="3600" u="sng" dirty="0">
                <a:solidFill>
                  <a:schemeClr val="bg2">
                    <a:lumMod val="90000"/>
                    <a:lumOff val="10000"/>
                  </a:schemeClr>
                </a:solidFill>
                <a:effectLst/>
                <a:latin typeface="Univers LT Std 47 Cn Lt" pitchFamily="34" charset="0"/>
              </a:rPr>
              <a:t> mit den Juden Erben</a:t>
            </a:r>
            <a:r>
              <a:rPr lang="de-CH" altLang="de-DE" sz="3600" dirty="0">
                <a:solidFill>
                  <a:schemeClr val="bg2">
                    <a:lumMod val="90000"/>
                    <a:lumOff val="10000"/>
                  </a:schemeClr>
                </a:solidFill>
                <a:effectLst/>
                <a:latin typeface="Univers LT Std 47 Cn Lt" pitchFamily="34" charset="0"/>
              </a:rPr>
              <a:t>, bilden </a:t>
            </a:r>
            <a:r>
              <a:rPr lang="de-CH" altLang="de-DE" sz="3600" b="1" u="sng" dirty="0">
                <a:solidFill>
                  <a:schemeClr val="bg2">
                    <a:lumMod val="90000"/>
                    <a:lumOff val="10000"/>
                  </a:schemeClr>
                </a:solidFill>
                <a:effectLst/>
                <a:latin typeface="Univers LT Std 47 Cn Lt" pitchFamily="34" charset="0"/>
              </a:rPr>
              <a:t>zusammen</a:t>
            </a:r>
            <a:r>
              <a:rPr lang="de-CH" altLang="de-DE" sz="3600" u="sng" dirty="0">
                <a:solidFill>
                  <a:schemeClr val="bg2">
                    <a:lumMod val="90000"/>
                    <a:lumOff val="10000"/>
                  </a:schemeClr>
                </a:solidFill>
                <a:effectLst/>
                <a:latin typeface="Univers LT Std 47 Cn Lt" pitchFamily="34" charset="0"/>
              </a:rPr>
              <a:t> mit ihnen einen Leib</a:t>
            </a:r>
            <a:r>
              <a:rPr lang="de-CH" altLang="de-DE" sz="3600" dirty="0">
                <a:solidFill>
                  <a:schemeClr val="bg2">
                    <a:lumMod val="90000"/>
                    <a:lumOff val="10000"/>
                  </a:schemeClr>
                </a:solidFill>
                <a:effectLst/>
                <a:latin typeface="Univers LT Std 47 Cn Lt" pitchFamily="34" charset="0"/>
              </a:rPr>
              <a:t> und haben </a:t>
            </a:r>
            <a:r>
              <a:rPr lang="de-CH" altLang="de-DE" sz="3600" b="1" u="sng" dirty="0">
                <a:solidFill>
                  <a:schemeClr val="bg2">
                    <a:lumMod val="90000"/>
                    <a:lumOff val="10000"/>
                  </a:schemeClr>
                </a:solidFill>
                <a:effectLst/>
                <a:latin typeface="Univers LT Std 47 Cn Lt" pitchFamily="34" charset="0"/>
              </a:rPr>
              <a:t>zusammen</a:t>
            </a:r>
            <a:r>
              <a:rPr lang="de-CH" altLang="de-DE" sz="3600" u="sng" dirty="0">
                <a:solidFill>
                  <a:schemeClr val="bg2">
                    <a:lumMod val="90000"/>
                    <a:lumOff val="10000"/>
                  </a:schemeClr>
                </a:solidFill>
                <a:effectLst/>
                <a:latin typeface="Univers LT Std 47 Cn Lt" pitchFamily="34" charset="0"/>
              </a:rPr>
              <a:t> mit ihnen teil an dem, was Gott seinem Volk zugesagt hat.</a:t>
            </a:r>
            <a:r>
              <a:rPr lang="de-CH" altLang="de-DE" sz="3600" dirty="0">
                <a:solidFill>
                  <a:schemeClr val="bg2">
                    <a:lumMod val="90000"/>
                    <a:lumOff val="10000"/>
                  </a:schemeClr>
                </a:solidFill>
                <a:effectLst/>
                <a:latin typeface="Univers LT Std 47 Cn Lt" pitchFamily="34" charset="0"/>
              </a:rPr>
              <a:t>“</a:t>
            </a:r>
            <a:endParaRPr lang="de-DE" altLang="de-DE" sz="360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38539087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427984" y="2564904"/>
            <a:ext cx="4176464" cy="400110"/>
          </a:xfrm>
        </p:spPr>
        <p:txBody>
          <a:bodyPr wrap="square">
            <a:spAutoFit/>
          </a:bodyPr>
          <a:lstStyle/>
          <a:p>
            <a:pPr algn="r"/>
            <a:r>
              <a:rPr lang="de-CH" altLang="de-DE" sz="2000" dirty="0" smtClean="0">
                <a:solidFill>
                  <a:schemeClr val="bg2">
                    <a:lumMod val="90000"/>
                    <a:lumOff val="10000"/>
                  </a:schemeClr>
                </a:solidFill>
                <a:effectLst/>
                <a:latin typeface="Univers LT Std 47 Cn Lt" pitchFamily="34" charset="0"/>
              </a:rPr>
              <a:t>Epheser-Brief 3,6</a:t>
            </a:r>
            <a:endParaRPr lang="de-DE" altLang="de-DE" sz="2000" dirty="0">
              <a:solidFill>
                <a:schemeClr val="bg2">
                  <a:lumMod val="90000"/>
                  <a:lumOff val="10000"/>
                </a:schemeClr>
              </a:solidFill>
              <a:effectLst/>
              <a:latin typeface="Univers LT Std 47 Cn Lt" pitchFamily="34" charset="0"/>
            </a:endParaRPr>
          </a:p>
        </p:txBody>
      </p:sp>
      <p:sp>
        <p:nvSpPr>
          <p:cNvPr id="7" name="Rectangle 2"/>
          <p:cNvSpPr>
            <a:spLocks noGrp="1" noChangeArrowheads="1"/>
          </p:cNvSpPr>
          <p:nvPr>
            <p:ph type="ctrTitle"/>
          </p:nvPr>
        </p:nvSpPr>
        <p:spPr>
          <a:xfrm>
            <a:off x="2699792" y="476672"/>
            <a:ext cx="6120680" cy="1754326"/>
          </a:xfrm>
        </p:spPr>
        <p:txBody>
          <a:bodyPr wrap="square">
            <a:spAutoFit/>
          </a:bodyPr>
          <a:lstStyle/>
          <a:p>
            <a:pPr algn="l"/>
            <a:r>
              <a:rPr lang="de-CH" altLang="de-DE" sz="3600" dirty="0">
                <a:solidFill>
                  <a:schemeClr val="bg2">
                    <a:lumMod val="90000"/>
                    <a:lumOff val="10000"/>
                  </a:schemeClr>
                </a:solidFill>
                <a:effectLst/>
                <a:latin typeface="Univers LT Std 47 Cn Lt" pitchFamily="34" charset="0"/>
              </a:rPr>
              <a:t>„Das alles ist durch Jesus Christus und mit Hilfe des Evangeliums Wirklichkeit geworden.“</a:t>
            </a:r>
            <a:endParaRPr lang="de-DE" altLang="de-DE" sz="360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2091476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499992" y="3573016"/>
            <a:ext cx="4176464" cy="400110"/>
          </a:xfrm>
        </p:spPr>
        <p:txBody>
          <a:bodyPr wrap="square">
            <a:spAutoFit/>
          </a:bodyPr>
          <a:lstStyle/>
          <a:p>
            <a:pPr algn="r"/>
            <a:r>
              <a:rPr lang="de-CH" altLang="de-DE" sz="2000" dirty="0" smtClean="0">
                <a:solidFill>
                  <a:schemeClr val="bg2">
                    <a:lumMod val="90000"/>
                    <a:lumOff val="10000"/>
                  </a:schemeClr>
                </a:solidFill>
                <a:effectLst/>
                <a:latin typeface="Univers LT Std 47 Cn Lt" pitchFamily="34" charset="0"/>
              </a:rPr>
              <a:t>Epheser-Brief 2,13</a:t>
            </a:r>
            <a:endParaRPr lang="de-DE" altLang="de-DE" sz="2000" dirty="0">
              <a:solidFill>
                <a:schemeClr val="bg2">
                  <a:lumMod val="90000"/>
                  <a:lumOff val="10000"/>
                </a:schemeClr>
              </a:solidFill>
              <a:effectLst/>
              <a:latin typeface="Univers LT Std 47 Cn Lt" pitchFamily="34" charset="0"/>
            </a:endParaRPr>
          </a:p>
        </p:txBody>
      </p:sp>
      <p:sp>
        <p:nvSpPr>
          <p:cNvPr id="7" name="Rectangle 2"/>
          <p:cNvSpPr>
            <a:spLocks noGrp="1" noChangeArrowheads="1"/>
          </p:cNvSpPr>
          <p:nvPr>
            <p:ph type="ctrTitle"/>
          </p:nvPr>
        </p:nvSpPr>
        <p:spPr>
          <a:xfrm>
            <a:off x="2987824" y="404664"/>
            <a:ext cx="5760640" cy="2862322"/>
          </a:xfrm>
        </p:spPr>
        <p:txBody>
          <a:bodyPr wrap="square">
            <a:spAutoFit/>
          </a:bodyPr>
          <a:lstStyle/>
          <a:p>
            <a:pPr algn="l"/>
            <a:r>
              <a:rPr lang="de-CH" altLang="de-DE" sz="3600" dirty="0">
                <a:solidFill>
                  <a:schemeClr val="bg2">
                    <a:lumMod val="90000"/>
                    <a:lumOff val="10000"/>
                  </a:schemeClr>
                </a:solidFill>
                <a:effectLst/>
                <a:latin typeface="Univers LT Std 47 Cn Lt" pitchFamily="34" charset="0"/>
              </a:rPr>
              <a:t>„Weil Christus sein Blut für euch vergossen hat, seid ihr jetzt nicht mehr fern von Gott, sondern habt das Vorrecht, in seiner Nähe zu sein.“ </a:t>
            </a:r>
            <a:endParaRPr lang="de-DE" altLang="de-DE" sz="360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29802061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C:\Users\jür\Desktop\Epheser 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2626" y="476672"/>
            <a:ext cx="6052449" cy="504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7051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16016" y="3789040"/>
            <a:ext cx="4176464" cy="400110"/>
          </a:xfrm>
        </p:spPr>
        <p:txBody>
          <a:bodyPr wrap="square">
            <a:spAutoFit/>
          </a:bodyPr>
          <a:lstStyle/>
          <a:p>
            <a:pPr algn="r"/>
            <a:r>
              <a:rPr lang="de-CH" altLang="de-DE" sz="2000" dirty="0" smtClean="0">
                <a:solidFill>
                  <a:schemeClr val="bg2">
                    <a:lumMod val="90000"/>
                    <a:lumOff val="10000"/>
                  </a:schemeClr>
                </a:solidFill>
                <a:effectLst/>
                <a:latin typeface="Univers LT Std 47 Cn Lt" pitchFamily="34" charset="0"/>
              </a:rPr>
              <a:t>Römer-Brief 10,12</a:t>
            </a:r>
            <a:endParaRPr lang="de-DE" altLang="de-DE" sz="2000" dirty="0">
              <a:solidFill>
                <a:schemeClr val="bg2">
                  <a:lumMod val="90000"/>
                  <a:lumOff val="10000"/>
                </a:schemeClr>
              </a:solidFill>
              <a:effectLst/>
              <a:latin typeface="Univers LT Std 47 Cn Lt" pitchFamily="34" charset="0"/>
            </a:endParaRPr>
          </a:p>
        </p:txBody>
      </p:sp>
      <p:sp>
        <p:nvSpPr>
          <p:cNvPr id="7" name="Rectangle 2"/>
          <p:cNvSpPr>
            <a:spLocks noGrp="1" noChangeArrowheads="1"/>
          </p:cNvSpPr>
          <p:nvPr>
            <p:ph type="ctrTitle"/>
          </p:nvPr>
        </p:nvSpPr>
        <p:spPr>
          <a:xfrm>
            <a:off x="2771800" y="127665"/>
            <a:ext cx="6264696" cy="3416320"/>
          </a:xfrm>
        </p:spPr>
        <p:txBody>
          <a:bodyPr wrap="square">
            <a:spAutoFit/>
          </a:bodyPr>
          <a:lstStyle/>
          <a:p>
            <a:pPr algn="l"/>
            <a:r>
              <a:rPr lang="de-CH" altLang="de-DE" sz="3600" dirty="0">
                <a:solidFill>
                  <a:schemeClr val="bg2">
                    <a:lumMod val="90000"/>
                    <a:lumOff val="10000"/>
                  </a:schemeClr>
                </a:solidFill>
                <a:effectLst/>
                <a:latin typeface="Univers LT Std 47 Cn Lt" pitchFamily="34" charset="0"/>
              </a:rPr>
              <a:t>„Ob jemand Jude oder Nichtjude ist, macht dabei keinen Unterschied: Alle haben denselben </a:t>
            </a:r>
            <a:r>
              <a:rPr lang="de-CH" altLang="de-DE" sz="3600" dirty="0" smtClean="0">
                <a:solidFill>
                  <a:schemeClr val="bg2">
                    <a:lumMod val="90000"/>
                    <a:lumOff val="10000"/>
                  </a:schemeClr>
                </a:solidFill>
                <a:effectLst/>
                <a:latin typeface="Univers LT Std 47 Cn Lt" pitchFamily="34" charset="0"/>
              </a:rPr>
              <a:t>Herrn,</a:t>
            </a:r>
            <a:br>
              <a:rPr lang="de-CH" altLang="de-DE" sz="3600" dirty="0" smtClean="0">
                <a:solidFill>
                  <a:schemeClr val="bg2">
                    <a:lumMod val="90000"/>
                    <a:lumOff val="10000"/>
                  </a:schemeClr>
                </a:solidFill>
                <a:effectLst/>
                <a:latin typeface="Univers LT Std 47 Cn Lt" pitchFamily="34" charset="0"/>
              </a:rPr>
            </a:br>
            <a:r>
              <a:rPr lang="de-CH" altLang="de-DE" sz="3600" dirty="0" smtClean="0">
                <a:solidFill>
                  <a:schemeClr val="bg2">
                    <a:lumMod val="90000"/>
                    <a:lumOff val="10000"/>
                  </a:schemeClr>
                </a:solidFill>
                <a:effectLst/>
                <a:latin typeface="Univers LT Std 47 Cn Lt" pitchFamily="34" charset="0"/>
              </a:rPr>
              <a:t>und </a:t>
            </a:r>
            <a:r>
              <a:rPr lang="de-CH" altLang="de-DE" sz="3600" dirty="0">
                <a:solidFill>
                  <a:schemeClr val="bg2">
                    <a:lumMod val="90000"/>
                    <a:lumOff val="10000"/>
                  </a:schemeClr>
                </a:solidFill>
                <a:effectLst/>
                <a:latin typeface="Univers LT Std 47 Cn Lt" pitchFamily="34" charset="0"/>
              </a:rPr>
              <a:t>er lässt alle an seinem Reichtum </a:t>
            </a:r>
            <a:r>
              <a:rPr lang="de-CH" altLang="de-DE" sz="3600" dirty="0" smtClean="0">
                <a:solidFill>
                  <a:schemeClr val="bg2">
                    <a:lumMod val="90000"/>
                    <a:lumOff val="10000"/>
                  </a:schemeClr>
                </a:solidFill>
                <a:effectLst/>
                <a:latin typeface="Univers LT Std 47 Cn Lt" pitchFamily="34" charset="0"/>
              </a:rPr>
              <a:t>teilhaben,</a:t>
            </a:r>
            <a:br>
              <a:rPr lang="de-CH" altLang="de-DE" sz="3600" dirty="0" smtClean="0">
                <a:solidFill>
                  <a:schemeClr val="bg2">
                    <a:lumMod val="90000"/>
                    <a:lumOff val="10000"/>
                  </a:schemeClr>
                </a:solidFill>
                <a:effectLst/>
                <a:latin typeface="Univers LT Std 47 Cn Lt" pitchFamily="34" charset="0"/>
              </a:rPr>
            </a:br>
            <a:r>
              <a:rPr lang="de-CH" altLang="de-DE" sz="3600" dirty="0" smtClean="0">
                <a:solidFill>
                  <a:schemeClr val="bg2">
                    <a:lumMod val="90000"/>
                    <a:lumOff val="10000"/>
                  </a:schemeClr>
                </a:solidFill>
                <a:effectLst/>
                <a:latin typeface="Univers LT Std 47 Cn Lt" pitchFamily="34" charset="0"/>
              </a:rPr>
              <a:t>die </a:t>
            </a:r>
            <a:r>
              <a:rPr lang="de-CH" altLang="de-DE" sz="3600" dirty="0">
                <a:solidFill>
                  <a:schemeClr val="bg2">
                    <a:lumMod val="90000"/>
                    <a:lumOff val="10000"/>
                  </a:schemeClr>
                </a:solidFill>
                <a:effectLst/>
                <a:latin typeface="Univers LT Std 47 Cn Lt" pitchFamily="34" charset="0"/>
              </a:rPr>
              <a:t>ihn im Gebet anrufen.“</a:t>
            </a:r>
            <a:endParaRPr lang="de-DE" altLang="de-DE" sz="360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1624138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16016" y="2132856"/>
            <a:ext cx="4176464" cy="400110"/>
          </a:xfrm>
        </p:spPr>
        <p:txBody>
          <a:bodyPr wrap="square">
            <a:spAutoFit/>
          </a:bodyPr>
          <a:lstStyle/>
          <a:p>
            <a:pPr algn="r"/>
            <a:r>
              <a:rPr lang="de-CH" altLang="de-DE" sz="2000" dirty="0" smtClean="0">
                <a:solidFill>
                  <a:schemeClr val="bg2">
                    <a:lumMod val="90000"/>
                    <a:lumOff val="10000"/>
                  </a:schemeClr>
                </a:solidFill>
                <a:effectLst/>
                <a:latin typeface="Univers LT Std 47 Cn Lt" pitchFamily="34" charset="0"/>
              </a:rPr>
              <a:t>Römer-Brief 10,13</a:t>
            </a:r>
            <a:endParaRPr lang="de-DE" altLang="de-DE" sz="2000" dirty="0">
              <a:solidFill>
                <a:schemeClr val="bg2">
                  <a:lumMod val="90000"/>
                  <a:lumOff val="10000"/>
                </a:schemeClr>
              </a:solidFill>
              <a:effectLst/>
              <a:latin typeface="Univers LT Std 47 Cn Lt" pitchFamily="34" charset="0"/>
            </a:endParaRPr>
          </a:p>
        </p:txBody>
      </p:sp>
      <p:sp>
        <p:nvSpPr>
          <p:cNvPr id="7" name="Rectangle 2"/>
          <p:cNvSpPr>
            <a:spLocks noGrp="1" noChangeArrowheads="1"/>
          </p:cNvSpPr>
          <p:nvPr>
            <p:ph type="ctrTitle"/>
          </p:nvPr>
        </p:nvSpPr>
        <p:spPr>
          <a:xfrm>
            <a:off x="2771800" y="548680"/>
            <a:ext cx="6264696" cy="1200329"/>
          </a:xfrm>
        </p:spPr>
        <p:txBody>
          <a:bodyPr wrap="square">
            <a:spAutoFit/>
          </a:bodyPr>
          <a:lstStyle/>
          <a:p>
            <a:pPr algn="l"/>
            <a:r>
              <a:rPr lang="de-CH" altLang="de-DE" sz="3600" dirty="0">
                <a:solidFill>
                  <a:schemeClr val="bg2">
                    <a:lumMod val="90000"/>
                    <a:lumOff val="10000"/>
                  </a:schemeClr>
                </a:solidFill>
                <a:effectLst/>
                <a:latin typeface="Univers LT Std 47 Cn Lt" pitchFamily="34" charset="0"/>
              </a:rPr>
              <a:t>„</a:t>
            </a:r>
            <a:r>
              <a:rPr lang="de-CH" altLang="de-DE" sz="3600" u="sng" dirty="0">
                <a:solidFill>
                  <a:schemeClr val="bg2">
                    <a:lumMod val="90000"/>
                    <a:lumOff val="10000"/>
                  </a:schemeClr>
                </a:solidFill>
                <a:effectLst/>
                <a:latin typeface="Univers LT Std 47 Cn Lt" pitchFamily="34" charset="0"/>
              </a:rPr>
              <a:t>Jeder,</a:t>
            </a:r>
            <a:r>
              <a:rPr lang="de-CH" altLang="de-DE" sz="3600" dirty="0">
                <a:solidFill>
                  <a:schemeClr val="bg2">
                    <a:lumMod val="90000"/>
                    <a:lumOff val="10000"/>
                  </a:schemeClr>
                </a:solidFill>
                <a:effectLst/>
                <a:latin typeface="Univers LT Std 47 Cn Lt" pitchFamily="34" charset="0"/>
              </a:rPr>
              <a:t> der den Namen des Herrn anruft, wird gerettet werden.“</a:t>
            </a:r>
            <a:endParaRPr lang="de-DE" altLang="de-DE" sz="360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26216856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2843808" y="1124744"/>
            <a:ext cx="5760640" cy="1107996"/>
          </a:xfrm>
        </p:spPr>
        <p:txBody>
          <a:bodyPr wrap="square">
            <a:spAutoFit/>
          </a:bodyPr>
          <a:lstStyle/>
          <a:p>
            <a:pPr algn="l"/>
            <a:r>
              <a:rPr lang="de-DE" altLang="de-DE" sz="6600" dirty="0" smtClean="0">
                <a:solidFill>
                  <a:schemeClr val="bg2">
                    <a:lumMod val="90000"/>
                    <a:lumOff val="10000"/>
                  </a:schemeClr>
                </a:solidFill>
                <a:effectLst/>
                <a:latin typeface="Univers LT Std 47 Cn Lt" pitchFamily="34" charset="0"/>
              </a:rPr>
              <a:t>Schlussgedanke</a:t>
            </a:r>
            <a:endParaRPr lang="de-DE" altLang="de-DE" sz="660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5993744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644008" y="4869160"/>
            <a:ext cx="4176464" cy="400110"/>
          </a:xfrm>
        </p:spPr>
        <p:txBody>
          <a:bodyPr wrap="square">
            <a:spAutoFit/>
          </a:bodyPr>
          <a:lstStyle/>
          <a:p>
            <a:pPr algn="r"/>
            <a:r>
              <a:rPr lang="de-CH" altLang="de-DE" sz="2000" dirty="0" smtClean="0">
                <a:solidFill>
                  <a:schemeClr val="bg2">
                    <a:lumMod val="90000"/>
                    <a:lumOff val="10000"/>
                  </a:schemeClr>
                </a:solidFill>
                <a:effectLst/>
                <a:latin typeface="Univers LT Std 47 Cn Lt" pitchFamily="34" charset="0"/>
              </a:rPr>
              <a:t>1.Johannes-Brief 3,2</a:t>
            </a:r>
            <a:endParaRPr lang="de-DE" altLang="de-DE" sz="2000" dirty="0">
              <a:solidFill>
                <a:schemeClr val="bg2">
                  <a:lumMod val="90000"/>
                  <a:lumOff val="10000"/>
                </a:schemeClr>
              </a:solidFill>
              <a:effectLst/>
              <a:latin typeface="Univers LT Std 47 Cn Lt" pitchFamily="34" charset="0"/>
            </a:endParaRPr>
          </a:p>
        </p:txBody>
      </p:sp>
      <p:sp>
        <p:nvSpPr>
          <p:cNvPr id="7" name="Rectangle 2"/>
          <p:cNvSpPr>
            <a:spLocks noGrp="1" noChangeArrowheads="1"/>
          </p:cNvSpPr>
          <p:nvPr>
            <p:ph type="ctrTitle"/>
          </p:nvPr>
        </p:nvSpPr>
        <p:spPr>
          <a:xfrm>
            <a:off x="2555776" y="188640"/>
            <a:ext cx="6480720" cy="4524315"/>
          </a:xfrm>
        </p:spPr>
        <p:txBody>
          <a:bodyPr wrap="square">
            <a:spAutoFit/>
          </a:bodyPr>
          <a:lstStyle/>
          <a:p>
            <a:pPr algn="l"/>
            <a:r>
              <a:rPr lang="de-CH" altLang="de-DE" sz="3200" dirty="0">
                <a:solidFill>
                  <a:schemeClr val="bg2">
                    <a:lumMod val="90000"/>
                    <a:lumOff val="10000"/>
                  </a:schemeClr>
                </a:solidFill>
                <a:effectLst/>
                <a:latin typeface="Univers LT Std 47 Cn Lt" pitchFamily="34" charset="0"/>
              </a:rPr>
              <a:t>„Ja, liebe Freunde, wir sind Gottes Kinder, wir sind es hier und heute. Und das ist erst der Anfang! Was darin alles eingeschlossen ist, ist uns vorläufig noch nicht enthüllt. Doch eines wissen wir: Wenn Jesus in seiner Herrlichkeit erscheint, werden wir ihm gleich sein; denn dann werden wir ihn so </a:t>
            </a:r>
            <a:r>
              <a:rPr lang="de-CH" altLang="de-DE" sz="3200" dirty="0" smtClean="0">
                <a:solidFill>
                  <a:schemeClr val="bg2">
                    <a:lumMod val="90000"/>
                    <a:lumOff val="10000"/>
                  </a:schemeClr>
                </a:solidFill>
                <a:effectLst/>
                <a:latin typeface="Univers LT Std 47 Cn Lt" pitchFamily="34" charset="0"/>
              </a:rPr>
              <a:t>sehen,</a:t>
            </a:r>
            <a:br>
              <a:rPr lang="de-CH" altLang="de-DE" sz="3200" dirty="0" smtClean="0">
                <a:solidFill>
                  <a:schemeClr val="bg2">
                    <a:lumMod val="90000"/>
                    <a:lumOff val="10000"/>
                  </a:schemeClr>
                </a:solidFill>
                <a:effectLst/>
                <a:latin typeface="Univers LT Std 47 Cn Lt" pitchFamily="34" charset="0"/>
              </a:rPr>
            </a:br>
            <a:r>
              <a:rPr lang="de-CH" altLang="de-DE" sz="3200" dirty="0" smtClean="0">
                <a:solidFill>
                  <a:schemeClr val="bg2">
                    <a:lumMod val="90000"/>
                    <a:lumOff val="10000"/>
                  </a:schemeClr>
                </a:solidFill>
                <a:effectLst/>
                <a:latin typeface="Univers LT Std 47 Cn Lt" pitchFamily="34" charset="0"/>
              </a:rPr>
              <a:t>wie </a:t>
            </a:r>
            <a:r>
              <a:rPr lang="de-CH" altLang="de-DE" sz="3200" dirty="0">
                <a:solidFill>
                  <a:schemeClr val="bg2">
                    <a:lumMod val="90000"/>
                    <a:lumOff val="10000"/>
                  </a:schemeClr>
                </a:solidFill>
                <a:effectLst/>
                <a:latin typeface="Univers LT Std 47 Cn Lt" pitchFamily="34" charset="0"/>
              </a:rPr>
              <a:t>er wirklich ist.“</a:t>
            </a:r>
            <a:endParaRPr lang="de-DE" altLang="de-DE" sz="320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37231437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C:\Users\jür\Desktop\Epheser 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7541" y="260648"/>
            <a:ext cx="5840366" cy="604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7510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Users\jür\Desktop\Erfreuliche Aussicht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0451" y="332656"/>
            <a:ext cx="5672391" cy="547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3756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499992" y="3429000"/>
            <a:ext cx="4176464" cy="400110"/>
          </a:xfrm>
        </p:spPr>
        <p:txBody>
          <a:bodyPr wrap="square">
            <a:spAutoFit/>
          </a:bodyPr>
          <a:lstStyle/>
          <a:p>
            <a:pPr algn="r"/>
            <a:r>
              <a:rPr lang="de-CH" altLang="de-DE" sz="2000" dirty="0" smtClean="0">
                <a:solidFill>
                  <a:schemeClr val="bg2">
                    <a:lumMod val="90000"/>
                    <a:lumOff val="10000"/>
                  </a:schemeClr>
                </a:solidFill>
                <a:effectLst/>
                <a:latin typeface="Univers LT Std 47 Cn Lt" pitchFamily="34" charset="0"/>
              </a:rPr>
              <a:t>Johannes-Evangelium 3,16</a:t>
            </a:r>
            <a:endParaRPr lang="de-DE" altLang="de-DE" sz="2000" dirty="0">
              <a:solidFill>
                <a:schemeClr val="bg2">
                  <a:lumMod val="90000"/>
                  <a:lumOff val="10000"/>
                </a:schemeClr>
              </a:solidFill>
              <a:effectLst/>
              <a:latin typeface="Univers LT Std 47 Cn Lt" pitchFamily="34" charset="0"/>
            </a:endParaRPr>
          </a:p>
        </p:txBody>
      </p:sp>
      <p:sp>
        <p:nvSpPr>
          <p:cNvPr id="7" name="Rectangle 2"/>
          <p:cNvSpPr>
            <a:spLocks noGrp="1" noChangeArrowheads="1"/>
          </p:cNvSpPr>
          <p:nvPr>
            <p:ph type="ctrTitle"/>
          </p:nvPr>
        </p:nvSpPr>
        <p:spPr>
          <a:xfrm>
            <a:off x="2411760" y="188640"/>
            <a:ext cx="6624736" cy="2862322"/>
          </a:xfrm>
        </p:spPr>
        <p:txBody>
          <a:bodyPr wrap="square">
            <a:spAutoFit/>
          </a:bodyPr>
          <a:lstStyle/>
          <a:p>
            <a:pPr algn="l"/>
            <a:r>
              <a:rPr lang="de-CH" altLang="de-DE" sz="3600" dirty="0">
                <a:solidFill>
                  <a:schemeClr val="bg2">
                    <a:lumMod val="90000"/>
                    <a:lumOff val="10000"/>
                  </a:schemeClr>
                </a:solidFill>
                <a:effectLst/>
                <a:latin typeface="Univers LT Std 47 Cn Lt" pitchFamily="34" charset="0"/>
              </a:rPr>
              <a:t>„Gott hat der Welt seine Liebe dadurch gezeigt, dass er seinen einzigen Sohn für sie hergab, damit </a:t>
            </a:r>
            <a:r>
              <a:rPr lang="de-CH" altLang="de-DE" sz="3600" u="sng" dirty="0">
                <a:solidFill>
                  <a:schemeClr val="bg2">
                    <a:lumMod val="90000"/>
                    <a:lumOff val="10000"/>
                  </a:schemeClr>
                </a:solidFill>
                <a:effectLst/>
                <a:latin typeface="Univers LT Std 47 Cn Lt" pitchFamily="34" charset="0"/>
              </a:rPr>
              <a:t>jeder</a:t>
            </a:r>
            <a:r>
              <a:rPr lang="de-CH" altLang="de-DE" sz="3600" dirty="0">
                <a:solidFill>
                  <a:schemeClr val="bg2">
                    <a:lumMod val="90000"/>
                    <a:lumOff val="10000"/>
                  </a:schemeClr>
                </a:solidFill>
                <a:effectLst/>
                <a:latin typeface="Univers LT Std 47 Cn Lt" pitchFamily="34" charset="0"/>
              </a:rPr>
              <a:t>, der an </a:t>
            </a:r>
            <a:r>
              <a:rPr lang="de-CH" altLang="de-DE" sz="3600" dirty="0" smtClean="0">
                <a:solidFill>
                  <a:schemeClr val="bg2">
                    <a:lumMod val="90000"/>
                    <a:lumOff val="10000"/>
                  </a:schemeClr>
                </a:solidFill>
                <a:effectLst/>
                <a:latin typeface="Univers LT Std 47 Cn Lt" pitchFamily="34" charset="0"/>
              </a:rPr>
              <a:t>Jesus glaubt</a:t>
            </a:r>
            <a:r>
              <a:rPr lang="de-CH" altLang="de-DE" sz="3600" dirty="0">
                <a:solidFill>
                  <a:schemeClr val="bg2">
                    <a:lumMod val="90000"/>
                    <a:lumOff val="10000"/>
                  </a:schemeClr>
                </a:solidFill>
                <a:effectLst/>
                <a:latin typeface="Univers LT Std 47 Cn Lt" pitchFamily="34" charset="0"/>
              </a:rPr>
              <a:t>, das ewige Leben hat und nicht verloren geht.“</a:t>
            </a:r>
            <a:endParaRPr lang="de-DE" altLang="de-DE" sz="360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16112197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395535" y="476672"/>
            <a:ext cx="8521645" cy="830997"/>
          </a:xfrm>
        </p:spPr>
        <p:txBody>
          <a:bodyPr wrap="square">
            <a:spAutoFit/>
          </a:bodyPr>
          <a:lstStyle/>
          <a:p>
            <a:pPr algn="r"/>
            <a:r>
              <a:rPr lang="de-CH" altLang="de-DE" sz="4800" dirty="0" smtClean="0">
                <a:solidFill>
                  <a:schemeClr val="bg2">
                    <a:lumMod val="90000"/>
                    <a:lumOff val="10000"/>
                  </a:schemeClr>
                </a:solidFill>
                <a:effectLst/>
                <a:latin typeface="Univers LT Std 47 Cn Lt" pitchFamily="34" charset="0"/>
              </a:rPr>
              <a:t>Jesus begegnet jedem Menschen</a:t>
            </a:r>
            <a:endParaRPr lang="de-DE" altLang="de-DE" sz="4800" dirty="0">
              <a:solidFill>
                <a:schemeClr val="bg2">
                  <a:lumMod val="90000"/>
                  <a:lumOff val="10000"/>
                </a:schemeClr>
              </a:solidFill>
              <a:effectLst/>
              <a:latin typeface="Univers LT Std 47 Cn Lt" pitchFamily="34" charset="0"/>
            </a:endParaRPr>
          </a:p>
        </p:txBody>
      </p:sp>
      <p:sp>
        <p:nvSpPr>
          <p:cNvPr id="409603" name="Rectangle 3"/>
          <p:cNvSpPr>
            <a:spLocks noGrp="1" noChangeArrowheads="1"/>
          </p:cNvSpPr>
          <p:nvPr>
            <p:ph type="subTitle" idx="1"/>
          </p:nvPr>
        </p:nvSpPr>
        <p:spPr>
          <a:xfrm>
            <a:off x="2411760" y="4581128"/>
            <a:ext cx="6408712" cy="1040285"/>
          </a:xfrm>
        </p:spPr>
        <p:txBody>
          <a:bodyPr wrap="square">
            <a:spAutoFit/>
          </a:bodyPr>
          <a:lstStyle/>
          <a:p>
            <a:pPr algn="l"/>
            <a:r>
              <a:rPr lang="de-DE" altLang="de-DE" sz="2800" dirty="0" smtClean="0">
                <a:solidFill>
                  <a:schemeClr val="bg2">
                    <a:lumMod val="90000"/>
                    <a:lumOff val="10000"/>
                  </a:schemeClr>
                </a:solidFill>
                <a:effectLst/>
                <a:latin typeface="Univers LT Std 47 Cn Lt" pitchFamily="34" charset="0"/>
              </a:rPr>
              <a:t>Reihe:</a:t>
            </a:r>
          </a:p>
          <a:p>
            <a:pPr algn="l"/>
            <a:r>
              <a:rPr lang="de-CH" altLang="de-DE" sz="2800" dirty="0" smtClean="0">
                <a:solidFill>
                  <a:schemeClr val="bg2">
                    <a:lumMod val="90000"/>
                    <a:lumOff val="10000"/>
                  </a:schemeClr>
                </a:solidFill>
                <a:effectLst/>
                <a:latin typeface="Univers LT Std 47 Cn Lt" pitchFamily="34" charset="0"/>
              </a:rPr>
              <a:t>Erfreuliche Aussichten für mich und für alle</a:t>
            </a:r>
            <a:r>
              <a:rPr lang="de-DE" altLang="de-DE" sz="2800" dirty="0" smtClean="0">
                <a:solidFill>
                  <a:schemeClr val="bg2">
                    <a:lumMod val="90000"/>
                    <a:lumOff val="10000"/>
                  </a:schemeClr>
                </a:solidFill>
                <a:effectLst/>
                <a:latin typeface="Univers LT Std 47 Cn Lt" pitchFamily="34" charset="0"/>
              </a:rPr>
              <a:t> (1/4)</a:t>
            </a:r>
          </a:p>
        </p:txBody>
      </p:sp>
      <p:sp>
        <p:nvSpPr>
          <p:cNvPr id="4" name="Rectangle 3"/>
          <p:cNvSpPr txBox="1">
            <a:spLocks noChangeArrowheads="1"/>
          </p:cNvSpPr>
          <p:nvPr/>
        </p:nvSpPr>
        <p:spPr bwMode="auto">
          <a:xfrm>
            <a:off x="2580477" y="3503679"/>
            <a:ext cx="633670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800" kern="0" dirty="0" smtClean="0">
                <a:solidFill>
                  <a:schemeClr val="bg2">
                    <a:lumMod val="90000"/>
                    <a:lumOff val="10000"/>
                  </a:schemeClr>
                </a:solidFill>
                <a:effectLst/>
                <a:latin typeface="Univers LT Std 47 Cn Lt" pitchFamily="34" charset="0"/>
              </a:rPr>
              <a:t>Epheser-Brief 3,1-6</a:t>
            </a:r>
            <a:endParaRPr lang="de-DE" altLang="de-DE" sz="2800" kern="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24167474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2627784" y="548680"/>
            <a:ext cx="6264696" cy="646331"/>
          </a:xfrm>
        </p:spPr>
        <p:txBody>
          <a:bodyPr wrap="square">
            <a:spAutoFit/>
          </a:bodyPr>
          <a:lstStyle/>
          <a:p>
            <a:pPr algn="l"/>
            <a:r>
              <a:rPr lang="de-DE" altLang="de-DE" sz="3600" dirty="0" smtClean="0">
                <a:solidFill>
                  <a:schemeClr val="bg2">
                    <a:lumMod val="90000"/>
                    <a:lumOff val="10000"/>
                  </a:schemeClr>
                </a:solidFill>
                <a:effectLst/>
                <a:latin typeface="Univers LT Std 47 Cn Lt" pitchFamily="34" charset="0"/>
              </a:rPr>
              <a:t>I. </a:t>
            </a:r>
            <a:r>
              <a:rPr lang="de-CH" altLang="de-DE" sz="3600" dirty="0">
                <a:solidFill>
                  <a:schemeClr val="bg2">
                    <a:lumMod val="90000"/>
                    <a:lumOff val="10000"/>
                  </a:schemeClr>
                </a:solidFill>
                <a:effectLst/>
                <a:latin typeface="Univers LT Std 47 Cn Lt" pitchFamily="34" charset="0"/>
              </a:rPr>
              <a:t>Eine aufreibende Aufgabe</a:t>
            </a:r>
            <a:endParaRPr lang="de-DE" altLang="de-DE" sz="360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33796625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499992" y="2492896"/>
            <a:ext cx="4176464" cy="400110"/>
          </a:xfrm>
        </p:spPr>
        <p:txBody>
          <a:bodyPr wrap="square">
            <a:spAutoFit/>
          </a:bodyPr>
          <a:lstStyle/>
          <a:p>
            <a:pPr algn="r"/>
            <a:r>
              <a:rPr lang="de-CH" altLang="de-DE" sz="2000" dirty="0" smtClean="0">
                <a:solidFill>
                  <a:schemeClr val="bg2">
                    <a:lumMod val="90000"/>
                    <a:lumOff val="10000"/>
                  </a:schemeClr>
                </a:solidFill>
                <a:effectLst/>
                <a:latin typeface="Univers LT Std 47 Cn Lt" pitchFamily="34" charset="0"/>
              </a:rPr>
              <a:t>Epheser-Brief 3,1</a:t>
            </a:r>
            <a:endParaRPr lang="de-DE" altLang="de-DE" sz="2000" dirty="0">
              <a:solidFill>
                <a:schemeClr val="bg2">
                  <a:lumMod val="90000"/>
                  <a:lumOff val="10000"/>
                </a:schemeClr>
              </a:solidFill>
              <a:effectLst/>
              <a:latin typeface="Univers LT Std 47 Cn Lt" pitchFamily="34" charset="0"/>
            </a:endParaRPr>
          </a:p>
        </p:txBody>
      </p:sp>
      <p:sp>
        <p:nvSpPr>
          <p:cNvPr id="7" name="Rectangle 2"/>
          <p:cNvSpPr>
            <a:spLocks noGrp="1" noChangeArrowheads="1"/>
          </p:cNvSpPr>
          <p:nvPr>
            <p:ph type="ctrTitle"/>
          </p:nvPr>
        </p:nvSpPr>
        <p:spPr>
          <a:xfrm>
            <a:off x="2771800" y="537646"/>
            <a:ext cx="6048672" cy="1200329"/>
          </a:xfrm>
        </p:spPr>
        <p:txBody>
          <a:bodyPr wrap="square">
            <a:spAutoFit/>
          </a:bodyPr>
          <a:lstStyle/>
          <a:p>
            <a:pPr algn="l"/>
            <a:r>
              <a:rPr lang="de-CH" altLang="de-DE" sz="3600" dirty="0">
                <a:solidFill>
                  <a:schemeClr val="bg2">
                    <a:lumMod val="90000"/>
                    <a:lumOff val="10000"/>
                  </a:schemeClr>
                </a:solidFill>
                <a:effectLst/>
                <a:latin typeface="Univers LT Std 47 Cn Lt" pitchFamily="34" charset="0"/>
              </a:rPr>
              <a:t>„Ich, Paulus, der Gefangene Christi Jesu für euch Heiden.“</a:t>
            </a:r>
            <a:endParaRPr lang="de-DE" altLang="de-DE" sz="360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3102280625"/>
      </p:ext>
    </p:extLst>
  </p:cSld>
  <p:clrMapOvr>
    <a:masterClrMapping/>
  </p:clrMapOvr>
  <p:timing>
    <p:tnLst>
      <p:par>
        <p:cTn id="1" dur="indefinite" restart="never" nodeType="tmRoot"/>
      </p:par>
    </p:tnLst>
  </p:timing>
</p:sld>
</file>

<file path=ppt/theme/theme1.xml><?xml version="1.0" encoding="utf-8"?>
<a:theme xmlns:a="http://schemas.openxmlformats.org/drawingml/2006/main" name="Designvorlage 'Berggipfel'">
  <a:themeElements>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Default Design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Default Design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Default Design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Default Design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Default Design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Default Design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Default Design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Designvorlage 'Berggipfel'</Template>
  <TotalTime>0</TotalTime>
  <Words>785</Words>
  <Application>Microsoft Office PowerPoint</Application>
  <PresentationFormat>Bildschirmpräsentation (4:3)</PresentationFormat>
  <Paragraphs>91</Paragraphs>
  <Slides>33</Slides>
  <Notes>33</Notes>
  <HiddenSlides>0</HiddenSlides>
  <MMClips>0</MMClips>
  <ScaleCrop>false</ScaleCrop>
  <HeadingPairs>
    <vt:vector size="4" baseType="variant">
      <vt:variant>
        <vt:lpstr>Design</vt:lpstr>
      </vt:variant>
      <vt:variant>
        <vt:i4>1</vt:i4>
      </vt:variant>
      <vt:variant>
        <vt:lpstr>Folientitel</vt:lpstr>
      </vt:variant>
      <vt:variant>
        <vt:i4>33</vt:i4>
      </vt:variant>
    </vt:vector>
  </HeadingPairs>
  <TitlesOfParts>
    <vt:vector size="34" baseType="lpstr">
      <vt:lpstr>Designvorlage 'Berggipfel'</vt:lpstr>
      <vt:lpstr>Jesus begegnet jedem Menschen</vt:lpstr>
      <vt:lpstr>PowerPoint-Präsentation</vt:lpstr>
      <vt:lpstr>PowerPoint-Präsentation</vt:lpstr>
      <vt:lpstr>PowerPoint-Präsentation</vt:lpstr>
      <vt:lpstr>PowerPoint-Präsentation</vt:lpstr>
      <vt:lpstr>„Gott hat der Welt seine Liebe dadurch gezeigt, dass er seinen einzigen Sohn für sie hergab, damit jeder, der an Jesus glaubt, das ewige Leben hat und nicht verloren geht.“</vt:lpstr>
      <vt:lpstr>Jesus begegnet jedem Menschen</vt:lpstr>
      <vt:lpstr>I. Eine aufreibende Aufgabe</vt:lpstr>
      <vt:lpstr>„Ich, Paulus, der Gefangene Christi Jesu für euch Heiden.“</vt:lpstr>
      <vt:lpstr>„Bei der ganzen kaiserlichen Garde und weit darüber hinaus hat es sich inzwischen herumgesprochen, dass meine Gefangenschaft eine Gefangenschaft wegen Christus ist.“ </vt:lpstr>
      <vt:lpstr>„Ich will ihm zeigen, wie viel er von jetzt an um meines Namens willen leiden muss.“</vt:lpstr>
      <vt:lpstr>„Ich, Paulus, der Gefangene Christi Jesu für euch Heiden.“</vt:lpstr>
      <vt:lpstr>„Die Juden von Antiochia hetzten die einflussreichen griechischen Frauen, die sich zur Synagogengemeinde hielten, sowie die Magistratsbeamten der Stadt gegen Paulus und Barnabas auf; sie zettelten eine Verfolgung der beiden an und sorgten dafür, dass sie aus der Stadt ausgewiesen wurden.“</vt:lpstr>
      <vt:lpstr>„Ihr habt ja gehört, welches Amt die Gnade Gottes mir für euch gegeben hat.“</vt:lpstr>
      <vt:lpstr>„Als Gott mir seinen Sohn, Jesus, offenbarte – mir ganz persönlich –, gab er mir den Auftrag, die gute Nachricht von Jesus Christus unter den nichtjüdischen Völkern zu verkünden. Daraufhin holte ich nicht erst den Rat von Menschen ein.“</vt:lpstr>
      <vt:lpstr>„Der Inhalt meines Lebens ist Christus, und deshalb ist Sterben für mich ein Gewinn.“</vt:lpstr>
      <vt:lpstr>„Verfolgungen sind etwas, womit alle rechnen müssen, die zu Jesus Christus gehören und entschlossen sind, so zu leben, dass Gott geehrt wird.“</vt:lpstr>
      <vt:lpstr>II. Niemand erkannte das Geheimnis</vt:lpstr>
      <vt:lpstr>„Durch Offenbarung ist mir das Geheimnis kundgemacht worden, wie ich eben aufs kürzeste geschrieben habe.“</vt:lpstr>
      <vt:lpstr>„Beim Lesen dieses Briefes könnt ihr erkennen, dass ich weiss, wovon ich rede, wenn ich vom Geheimnis Christi spreche.“</vt:lpstr>
      <vt:lpstr>„Den Menschen früherer Generationen hatte Gott keinen Einblick in dieses Geheimnis gegeben.“</vt:lpstr>
      <vt:lpstr>„Die Christen, die sich in der Verfolgungszeit nach dem Tod des Stephanus über ganz Judäa und Samarien hin zerstreut hatten, zogen zum Teil noch weiter und kamen bis nach Phönizien und Zypern und bis nach Antiochia, aber sie machten die Botschaft Gottes nach wie vor ausschliesslich unter Juden bekannt.“</vt:lpstr>
      <vt:lpstr>„Damit stiessen sie bei Paulus und Barnabas auf entschiedenen Widerstand, und es kam zu einer heftigen Auseinandersetzung.“</vt:lpstr>
      <vt:lpstr>„Gott machte keinerlei Unterschied zwischen ihnen (den Heiden) und uns (den Juden), sondern hat auch ihr Innerstes aufgrund ihres Glaubens von aller Schuld gereinigt.„</vt:lpstr>
      <vt:lpstr>Von dieser guten Nachricht (dem Geheimnis) hat die Schrift schon lange im Voraus gesprochen; sie kündigte an, dass Gott Menschen aus allen Völkern auf der Grundlage des Glaubens für gerecht erklären würde. Abraham wurde nämlich die Zusage gemacht: „Durch dich werden alle Völker gesegnet werden.“</vt:lpstr>
      <vt:lpstr>III. Alle sind willkommen!</vt:lpstr>
      <vt:lpstr>„Die Nichtjuden – darin besteht dieses Geheimnis – sind zusammen mit den Juden Erben, bilden zusammen mit ihnen einen Leib und haben zusammen mit ihnen teil an dem, was Gott seinem Volk zugesagt hat.“</vt:lpstr>
      <vt:lpstr>„Das alles ist durch Jesus Christus und mit Hilfe des Evangeliums Wirklichkeit geworden.“</vt:lpstr>
      <vt:lpstr>„Weil Christus sein Blut für euch vergossen hat, seid ihr jetzt nicht mehr fern von Gott, sondern habt das Vorrecht, in seiner Nähe zu sein.“ </vt:lpstr>
      <vt:lpstr>„Ob jemand Jude oder Nichtjude ist, macht dabei keinen Unterschied: Alle haben denselben Herrn, und er lässt alle an seinem Reichtum teilhaben, die ihn im Gebet anrufen.“</vt:lpstr>
      <vt:lpstr>„Jeder, der den Namen des Herrn anruft, wird gerettet werden.“</vt:lpstr>
      <vt:lpstr>Schlussgedanke</vt:lpstr>
      <vt:lpstr>„Ja, liebe Freunde, wir sind Gottes Kinder, wir sind es hier und heute. Und das ist erst der Anfang! Was darin alles eingeschlossen ist, ist uns vorläufig noch nicht enthüllt. Doch eines wissen wir: Wenn Jesus in seiner Herrlichkeit erscheint, werden wir ihm gleich sein; denn dann werden wir ihn so sehen, wie er wirklich ist.“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Erfreuliche Aussichten für mich und für alle!  - Teil 1/4 - Jesus begegnet jedem Menschen - Folien</dc:title>
  <dc:creator>Jürg Birnstiel</dc:creator>
  <cp:lastModifiedBy>Me</cp:lastModifiedBy>
  <cp:revision>578</cp:revision>
  <dcterms:created xsi:type="dcterms:W3CDTF">2013-11-12T15:20:47Z</dcterms:created>
  <dcterms:modified xsi:type="dcterms:W3CDTF">2016-11-25T17:32:49Z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TC102037911031</vt:lpwstr>
  </property>
</Properties>
</file>