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6"/>
  </p:notesMasterIdLst>
  <p:sldIdLst>
    <p:sldId id="890" r:id="rId3"/>
    <p:sldId id="1128" r:id="rId4"/>
    <p:sldId id="1142" r:id="rId5"/>
    <p:sldId id="1143" r:id="rId6"/>
    <p:sldId id="1144" r:id="rId7"/>
    <p:sldId id="1145" r:id="rId8"/>
    <p:sldId id="1146" r:id="rId9"/>
    <p:sldId id="1147" r:id="rId10"/>
    <p:sldId id="1148" r:id="rId11"/>
    <p:sldId id="1149" r:id="rId12"/>
    <p:sldId id="1150" r:id="rId13"/>
    <p:sldId id="1151" r:id="rId14"/>
    <p:sldId id="1010" r:id="rId15"/>
    <p:sldId id="1152" r:id="rId16"/>
    <p:sldId id="1153" r:id="rId17"/>
    <p:sldId id="1154" r:id="rId18"/>
    <p:sldId id="1155" r:id="rId19"/>
    <p:sldId id="1156" r:id="rId20"/>
    <p:sldId id="1157" r:id="rId21"/>
    <p:sldId id="1158" r:id="rId22"/>
    <p:sldId id="1159" r:id="rId23"/>
    <p:sldId id="1160" r:id="rId24"/>
    <p:sldId id="1161" r:id="rId25"/>
    <p:sldId id="430" r:id="rId26"/>
    <p:sldId id="1162" r:id="rId27"/>
    <p:sldId id="1163" r:id="rId28"/>
    <p:sldId id="1169" r:id="rId29"/>
    <p:sldId id="1164" r:id="rId30"/>
    <p:sldId id="1165" r:id="rId31"/>
    <p:sldId id="1166" r:id="rId32"/>
    <p:sldId id="1167" r:id="rId33"/>
    <p:sldId id="263" r:id="rId34"/>
    <p:sldId id="1168" r:id="rId35"/>
  </p:sldIdLst>
  <p:sldSz cx="9144000" cy="6858000" type="screen4x3"/>
  <p:notesSz cx="6858000" cy="9144000"/>
  <p:defaultTextStyle>
    <a:defPPr>
      <a:defRPr lang="de-CH"/>
    </a:defPPr>
    <a:lvl1pPr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5pPr>
    <a:lvl6pPr marL="2286000" algn="l" defTabSz="914400" rtl="0" eaLnBrk="1" latinLnBrk="0" hangingPunct="1">
      <a:defRPr sz="5400" kern="1200">
        <a:solidFill>
          <a:schemeClr val="tx1"/>
        </a:solidFill>
        <a:latin typeface="Arial" panose="020B0604020202020204" pitchFamily="34" charset="0"/>
        <a:ea typeface="+mn-ea"/>
        <a:cs typeface="+mn-cs"/>
      </a:defRPr>
    </a:lvl6pPr>
    <a:lvl7pPr marL="2743200" algn="l" defTabSz="914400" rtl="0" eaLnBrk="1" latinLnBrk="0" hangingPunct="1">
      <a:defRPr sz="5400" kern="1200">
        <a:solidFill>
          <a:schemeClr val="tx1"/>
        </a:solidFill>
        <a:latin typeface="Arial" panose="020B0604020202020204" pitchFamily="34" charset="0"/>
        <a:ea typeface="+mn-ea"/>
        <a:cs typeface="+mn-cs"/>
      </a:defRPr>
    </a:lvl7pPr>
    <a:lvl8pPr marL="3200400" algn="l" defTabSz="914400" rtl="0" eaLnBrk="1" latinLnBrk="0" hangingPunct="1">
      <a:defRPr sz="5400" kern="1200">
        <a:solidFill>
          <a:schemeClr val="tx1"/>
        </a:solidFill>
        <a:latin typeface="Arial" panose="020B0604020202020204" pitchFamily="34" charset="0"/>
        <a:ea typeface="+mn-ea"/>
        <a:cs typeface="+mn-cs"/>
      </a:defRPr>
    </a:lvl8pPr>
    <a:lvl9pPr marL="3657600" algn="l" defTabSz="914400" rtl="0" eaLnBrk="1" latinLnBrk="0" hangingPunct="1">
      <a:defRPr sz="5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692CC"/>
    <a:srgbClr val="FF6702"/>
    <a:srgbClr val="FF3305"/>
    <a:srgbClr val="CF3E00"/>
    <a:srgbClr val="FFFFFF"/>
    <a:srgbClr val="FFFF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0" autoAdjust="0"/>
    <p:restoredTop sz="94664" autoAdjust="0"/>
  </p:normalViewPr>
  <p:slideViewPr>
    <p:cSldViewPr>
      <p:cViewPr>
        <p:scale>
          <a:sx n="130" d="100"/>
          <a:sy n="130" d="100"/>
        </p:scale>
        <p:origin x="-1170"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xmlns="" id="{CE1BAAE9-8D91-495D-90B1-7E5B4957465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de-DE" altLang="de-DE"/>
          </a:p>
        </p:txBody>
      </p:sp>
      <p:sp>
        <p:nvSpPr>
          <p:cNvPr id="416771" name="Rectangle 3">
            <a:extLst>
              <a:ext uri="{FF2B5EF4-FFF2-40B4-BE49-F238E27FC236}">
                <a16:creationId xmlns:a16="http://schemas.microsoft.com/office/drawing/2014/main" xmlns="" id="{5F60A0D5-72AC-49E4-BE01-FDBF29CD26F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ltLang="de-DE"/>
          </a:p>
        </p:txBody>
      </p:sp>
      <p:sp>
        <p:nvSpPr>
          <p:cNvPr id="5124" name="Rectangle 4">
            <a:extLst>
              <a:ext uri="{FF2B5EF4-FFF2-40B4-BE49-F238E27FC236}">
                <a16:creationId xmlns:a16="http://schemas.microsoft.com/office/drawing/2014/main" xmlns="" id="{FA08E246-B849-4C1E-9A04-C181FF00A4C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a:extLst>
              <a:ext uri="{FF2B5EF4-FFF2-40B4-BE49-F238E27FC236}">
                <a16:creationId xmlns:a16="http://schemas.microsoft.com/office/drawing/2014/main" xmlns="" id="{022C3503-B8A1-479C-8CF9-6A510F2862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6774" name="Rectangle 6">
            <a:extLst>
              <a:ext uri="{FF2B5EF4-FFF2-40B4-BE49-F238E27FC236}">
                <a16:creationId xmlns:a16="http://schemas.microsoft.com/office/drawing/2014/main" xmlns="" id="{CF097D97-F599-490C-B383-A85C4AD5ADE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de-DE" altLang="de-DE"/>
          </a:p>
        </p:txBody>
      </p:sp>
      <p:sp>
        <p:nvSpPr>
          <p:cNvPr id="416775" name="Rectangle 7">
            <a:extLst>
              <a:ext uri="{FF2B5EF4-FFF2-40B4-BE49-F238E27FC236}">
                <a16:creationId xmlns:a16="http://schemas.microsoft.com/office/drawing/2014/main" xmlns="" id="{AA344B19-655F-45CB-94FF-FEE023DC4ED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87A329-97B2-4399-8364-A4AE05055646}" type="slidenum">
              <a:rPr lang="de-DE" altLang="de-DE"/>
              <a:pPr>
                <a:defRPr/>
              </a:pPr>
              <a:t>‹Nr.›</a:t>
            </a:fld>
            <a:endParaRPr lang="de-DE" altLang="de-DE"/>
          </a:p>
        </p:txBody>
      </p:sp>
    </p:spTree>
    <p:extLst>
      <p:ext uri="{BB962C8B-B14F-4D97-AF65-F5344CB8AC3E}">
        <p14:creationId xmlns:p14="http://schemas.microsoft.com/office/powerpoint/2010/main" val="1751188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63E5B56B-7165-459D-8499-01F1092E511B}"/>
              </a:ext>
            </a:extLst>
          </p:cNvPr>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a:t>Titelmasterformat durch Klicken bearbeiten</a:t>
            </a:r>
          </a:p>
        </p:txBody>
      </p:sp>
      <p:sp>
        <p:nvSpPr>
          <p:cNvPr id="3075" name="Rectangle 3">
            <a:extLst>
              <a:ext uri="{FF2B5EF4-FFF2-40B4-BE49-F238E27FC236}">
                <a16:creationId xmlns:a16="http://schemas.microsoft.com/office/drawing/2014/main" xmlns="" id="{DF17E8AC-5D2C-41C2-8EBD-92BE43E08FB7}"/>
              </a:ext>
            </a:extLst>
          </p:cNvPr>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3BF4AE21-DF0E-46FF-A587-234F02E60F58}"/>
              </a:ext>
            </a:extLst>
          </p:cNvPr>
          <p:cNvSpPr>
            <a:spLocks noGrp="1" noChangeArrowheads="1"/>
          </p:cNvSpPr>
          <p:nvPr>
            <p:ph type="dt" sz="half" idx="10"/>
          </p:nvPr>
        </p:nvSpPr>
        <p:spPr>
          <a:xfrm>
            <a:off x="228600" y="6248400"/>
            <a:ext cx="1905000" cy="457200"/>
          </a:xfrm>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169A860A-D6A6-47B7-BF8D-07E20B024E77}"/>
              </a:ext>
            </a:extLst>
          </p:cNvPr>
          <p:cNvSpPr>
            <a:spLocks noGrp="1" noChangeArrowheads="1"/>
          </p:cNvSpPr>
          <p:nvPr>
            <p:ph type="ftr" sz="quarter" idx="11"/>
          </p:nvPr>
        </p:nvSpPr>
        <p:spPr>
          <a:xfrm>
            <a:off x="2362200" y="6248400"/>
            <a:ext cx="4343400" cy="457200"/>
          </a:xfrm>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0141202-302D-4D8A-93B3-521B2824E4F6}"/>
              </a:ext>
            </a:extLst>
          </p:cNvPr>
          <p:cNvSpPr>
            <a:spLocks noGrp="1" noChangeArrowheads="1"/>
          </p:cNvSpPr>
          <p:nvPr>
            <p:ph type="sldNum" sz="quarter" idx="12"/>
          </p:nvPr>
        </p:nvSpPr>
        <p:spPr>
          <a:xfrm>
            <a:off x="7010400" y="6248400"/>
            <a:ext cx="1905000" cy="457200"/>
          </a:xfrm>
        </p:spPr>
        <p:txBody>
          <a:bodyPr/>
          <a:lstStyle>
            <a:lvl1pPr>
              <a:defRPr/>
            </a:lvl1pPr>
          </a:lstStyle>
          <a:p>
            <a:pPr>
              <a:defRPr/>
            </a:pPr>
            <a:fld id="{D2968737-4861-4AC2-800F-F82E0FA2FBDF}" type="slidenum">
              <a:rPr lang="de-CH" altLang="de-DE"/>
              <a:pPr>
                <a:defRPr/>
              </a:pPr>
              <a:t>‹Nr.›</a:t>
            </a:fld>
            <a:endParaRPr lang="de-CH" altLang="de-DE"/>
          </a:p>
        </p:txBody>
      </p:sp>
    </p:spTree>
    <p:extLst>
      <p:ext uri="{BB962C8B-B14F-4D97-AF65-F5344CB8AC3E}">
        <p14:creationId xmlns:p14="http://schemas.microsoft.com/office/powerpoint/2010/main" val="2933982564"/>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98B843-B364-4F01-B226-90510E419D8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6E45B29D-D681-4FE7-909D-8FDC30A909E5}"/>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475AB703-6125-4BA6-9BC3-450C978B7D5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0260306-9743-4387-924B-E4424D50B74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86A26EAF-A7C4-4874-BC6E-8D1751A74A8A}"/>
              </a:ext>
            </a:extLst>
          </p:cNvPr>
          <p:cNvSpPr>
            <a:spLocks noGrp="1" noChangeArrowheads="1"/>
          </p:cNvSpPr>
          <p:nvPr>
            <p:ph type="sldNum" sz="quarter" idx="12"/>
          </p:nvPr>
        </p:nvSpPr>
        <p:spPr>
          <a:ln/>
        </p:spPr>
        <p:txBody>
          <a:bodyPr/>
          <a:lstStyle>
            <a:lvl1pPr>
              <a:defRPr/>
            </a:lvl1pPr>
          </a:lstStyle>
          <a:p>
            <a:pPr>
              <a:defRPr/>
            </a:pPr>
            <a:fld id="{CC33A966-A80D-477C-99C5-B92115F9B868}" type="slidenum">
              <a:rPr lang="de-CH" altLang="de-DE"/>
              <a:pPr>
                <a:defRPr/>
              </a:pPr>
              <a:t>‹Nr.›</a:t>
            </a:fld>
            <a:endParaRPr lang="de-CH" altLang="de-DE"/>
          </a:p>
        </p:txBody>
      </p:sp>
    </p:spTree>
    <p:extLst>
      <p:ext uri="{BB962C8B-B14F-4D97-AF65-F5344CB8AC3E}">
        <p14:creationId xmlns:p14="http://schemas.microsoft.com/office/powerpoint/2010/main" val="390671424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2BFD184-075B-4DB3-A8C6-2CF8DCB02446}"/>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15D7675C-8365-4103-ADCA-A4D4257C5F1C}"/>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691EBDF8-9ABA-4C29-8251-59BF2356452D}"/>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7C1ED74A-7AA7-45F8-ACE3-44318306AF21}"/>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BBDECA49-5758-400A-BC8A-ACF8089AD814}"/>
              </a:ext>
            </a:extLst>
          </p:cNvPr>
          <p:cNvSpPr>
            <a:spLocks noGrp="1" noChangeArrowheads="1"/>
          </p:cNvSpPr>
          <p:nvPr>
            <p:ph type="sldNum" sz="quarter" idx="12"/>
          </p:nvPr>
        </p:nvSpPr>
        <p:spPr>
          <a:ln/>
        </p:spPr>
        <p:txBody>
          <a:bodyPr/>
          <a:lstStyle>
            <a:lvl1pPr>
              <a:defRPr/>
            </a:lvl1pPr>
          </a:lstStyle>
          <a:p>
            <a:pPr>
              <a:defRPr/>
            </a:pPr>
            <a:fld id="{7FB1804A-1CDF-437B-BB0D-9B58B731ABDA}" type="slidenum">
              <a:rPr lang="de-CH" altLang="de-DE"/>
              <a:pPr>
                <a:defRPr/>
              </a:pPr>
              <a:t>‹Nr.›</a:t>
            </a:fld>
            <a:endParaRPr lang="de-CH" altLang="de-DE"/>
          </a:p>
        </p:txBody>
      </p:sp>
    </p:spTree>
    <p:extLst>
      <p:ext uri="{BB962C8B-B14F-4D97-AF65-F5344CB8AC3E}">
        <p14:creationId xmlns:p14="http://schemas.microsoft.com/office/powerpoint/2010/main" val="2871396864"/>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xmlns="" id="{507F03BB-3128-4E1F-8C18-A82898F128D1}"/>
              </a:ext>
            </a:extLst>
          </p:cNvPr>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a:t>Titelmasterformat durch Klicken bearbeiten</a:t>
            </a:r>
          </a:p>
        </p:txBody>
      </p:sp>
      <p:sp>
        <p:nvSpPr>
          <p:cNvPr id="577539" name="Rectangle 3">
            <a:extLst>
              <a:ext uri="{FF2B5EF4-FFF2-40B4-BE49-F238E27FC236}">
                <a16:creationId xmlns:a16="http://schemas.microsoft.com/office/drawing/2014/main" xmlns="" id="{BD96A176-C6EC-477E-8DB7-B0801BFC5779}"/>
              </a:ext>
            </a:extLst>
          </p:cNvPr>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B9584FF3-A95B-49C0-936C-E2F4CE874C02}"/>
              </a:ext>
            </a:extLst>
          </p:cNvPr>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pPr>
              <a:defRPr/>
            </a:pPr>
            <a:endParaRPr lang="de-CH" altLang="de-DE"/>
          </a:p>
        </p:txBody>
      </p:sp>
      <p:sp>
        <p:nvSpPr>
          <p:cNvPr id="5" name="Rectangle 5">
            <a:extLst>
              <a:ext uri="{FF2B5EF4-FFF2-40B4-BE49-F238E27FC236}">
                <a16:creationId xmlns:a16="http://schemas.microsoft.com/office/drawing/2014/main" xmlns="" id="{2AEE0DC3-D0B7-4498-87F4-F75AF09E4954}"/>
              </a:ext>
            </a:extLst>
          </p:cNvPr>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pPr>
              <a:defRPr/>
            </a:pPr>
            <a:endParaRPr lang="de-CH" altLang="de-DE"/>
          </a:p>
        </p:txBody>
      </p:sp>
      <p:sp>
        <p:nvSpPr>
          <p:cNvPr id="6" name="Rectangle 6">
            <a:extLst>
              <a:ext uri="{FF2B5EF4-FFF2-40B4-BE49-F238E27FC236}">
                <a16:creationId xmlns:a16="http://schemas.microsoft.com/office/drawing/2014/main" xmlns="" id="{AF13EC5C-4AAE-4074-9F88-6B285E87FE13}"/>
              </a:ext>
            </a:extLst>
          </p:cNvPr>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pPr>
              <a:defRPr/>
            </a:pPr>
            <a:fld id="{1AEA82F2-A752-4F20-B9D3-4058E0768CF5}" type="slidenum">
              <a:rPr lang="de-CH" altLang="de-DE"/>
              <a:pPr>
                <a:defRPr/>
              </a:pPr>
              <a:t>‹Nr.›</a:t>
            </a:fld>
            <a:endParaRPr lang="de-CH" altLang="de-DE"/>
          </a:p>
        </p:txBody>
      </p:sp>
    </p:spTree>
    <p:extLst>
      <p:ext uri="{BB962C8B-B14F-4D97-AF65-F5344CB8AC3E}">
        <p14:creationId xmlns:p14="http://schemas.microsoft.com/office/powerpoint/2010/main" val="1694289161"/>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1C6A25-05E7-4AF9-83A3-BEB54E4F72EC}"/>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4638EAC-B0D3-4206-BA93-1FCCD1F47FD2}"/>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84F53578-66EE-4B82-B668-153C06C7376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815A265-6035-4881-B48D-BF5EB450A41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0A18BFF-4CAE-4C91-9519-6D2AA9E519CB}"/>
              </a:ext>
            </a:extLst>
          </p:cNvPr>
          <p:cNvSpPr>
            <a:spLocks noGrp="1" noChangeArrowheads="1"/>
          </p:cNvSpPr>
          <p:nvPr>
            <p:ph type="sldNum" sz="quarter" idx="12"/>
          </p:nvPr>
        </p:nvSpPr>
        <p:spPr>
          <a:ln/>
        </p:spPr>
        <p:txBody>
          <a:bodyPr/>
          <a:lstStyle>
            <a:lvl1pPr>
              <a:defRPr/>
            </a:lvl1pPr>
          </a:lstStyle>
          <a:p>
            <a:pPr>
              <a:defRPr/>
            </a:pPr>
            <a:fld id="{80AC29B7-D783-4381-8DA9-649A348978C8}" type="slidenum">
              <a:rPr lang="de-CH" altLang="de-DE"/>
              <a:pPr>
                <a:defRPr/>
              </a:pPr>
              <a:t>‹Nr.›</a:t>
            </a:fld>
            <a:endParaRPr lang="de-CH" altLang="de-DE"/>
          </a:p>
        </p:txBody>
      </p:sp>
    </p:spTree>
    <p:extLst>
      <p:ext uri="{BB962C8B-B14F-4D97-AF65-F5344CB8AC3E}">
        <p14:creationId xmlns:p14="http://schemas.microsoft.com/office/powerpoint/2010/main" val="216549266"/>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99D37B-5811-419B-96D5-80B823BF5A42}"/>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960C9853-8C39-44E9-AA73-BF096CB621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C0EEA5E2-FAE0-4658-82F2-F7FA5F27D23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AA5FFA88-22C6-4839-9C70-93563839B453}"/>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1B665DC-7FD9-45C8-92DE-ECCA9A65B3D5}"/>
              </a:ext>
            </a:extLst>
          </p:cNvPr>
          <p:cNvSpPr>
            <a:spLocks noGrp="1" noChangeArrowheads="1"/>
          </p:cNvSpPr>
          <p:nvPr>
            <p:ph type="sldNum" sz="quarter" idx="12"/>
          </p:nvPr>
        </p:nvSpPr>
        <p:spPr>
          <a:ln/>
        </p:spPr>
        <p:txBody>
          <a:bodyPr/>
          <a:lstStyle>
            <a:lvl1pPr>
              <a:defRPr/>
            </a:lvl1pPr>
          </a:lstStyle>
          <a:p>
            <a:pPr>
              <a:defRPr/>
            </a:pPr>
            <a:fld id="{4CF9EC74-4C8F-4D51-A758-FB90354BCE2D}" type="slidenum">
              <a:rPr lang="de-CH" altLang="de-DE"/>
              <a:pPr>
                <a:defRPr/>
              </a:pPr>
              <a:t>‹Nr.›</a:t>
            </a:fld>
            <a:endParaRPr lang="de-CH" altLang="de-DE"/>
          </a:p>
        </p:txBody>
      </p:sp>
    </p:spTree>
    <p:extLst>
      <p:ext uri="{BB962C8B-B14F-4D97-AF65-F5344CB8AC3E}">
        <p14:creationId xmlns:p14="http://schemas.microsoft.com/office/powerpoint/2010/main" val="1313256296"/>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D1F09A-9678-4CB4-B5A0-72D835B35BF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6B41AB3F-57F9-416C-9FE0-3F517EE1005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29016F25-29A9-401D-8535-C2B22AF5A188}"/>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98BE6A2C-CEE6-4074-9016-3599B31EB05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AFC36818-259B-4E62-8FA7-1F0925F8CF4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19617992-DE9A-450D-A5B2-ECEDF3566E61}"/>
              </a:ext>
            </a:extLst>
          </p:cNvPr>
          <p:cNvSpPr>
            <a:spLocks noGrp="1" noChangeArrowheads="1"/>
          </p:cNvSpPr>
          <p:nvPr>
            <p:ph type="sldNum" sz="quarter" idx="12"/>
          </p:nvPr>
        </p:nvSpPr>
        <p:spPr>
          <a:ln/>
        </p:spPr>
        <p:txBody>
          <a:bodyPr/>
          <a:lstStyle>
            <a:lvl1pPr>
              <a:defRPr/>
            </a:lvl1pPr>
          </a:lstStyle>
          <a:p>
            <a:pPr>
              <a:defRPr/>
            </a:pPr>
            <a:fld id="{58A76586-EDF4-4A18-B36F-B10EDBDDAA2D}" type="slidenum">
              <a:rPr lang="de-CH" altLang="de-DE"/>
              <a:pPr>
                <a:defRPr/>
              </a:pPr>
              <a:t>‹Nr.›</a:t>
            </a:fld>
            <a:endParaRPr lang="de-CH" altLang="de-DE"/>
          </a:p>
        </p:txBody>
      </p:sp>
    </p:spTree>
    <p:extLst>
      <p:ext uri="{BB962C8B-B14F-4D97-AF65-F5344CB8AC3E}">
        <p14:creationId xmlns:p14="http://schemas.microsoft.com/office/powerpoint/2010/main" val="2610510082"/>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98A4AA-EDF6-48E1-82C9-9700F74F74B6}"/>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CB3CD38B-0304-4EF4-85E8-A6B7ABC5D6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8D8642F0-7744-400D-941F-36FBA096B3ED}"/>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CDE041C6-9379-4B26-B713-0AEC4AEAD9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F04EE316-0644-40C4-BE5B-25290FBBAA32}"/>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169AF3FC-FECE-44E2-ABDC-5711CB9E76EC}"/>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664E3302-488A-4AF7-8A2B-0E4669AA3F6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F0995335-3A60-467A-B9D8-3E5B2F9F98A0}"/>
              </a:ext>
            </a:extLst>
          </p:cNvPr>
          <p:cNvSpPr>
            <a:spLocks noGrp="1" noChangeArrowheads="1"/>
          </p:cNvSpPr>
          <p:nvPr>
            <p:ph type="sldNum" sz="quarter" idx="12"/>
          </p:nvPr>
        </p:nvSpPr>
        <p:spPr>
          <a:ln/>
        </p:spPr>
        <p:txBody>
          <a:bodyPr/>
          <a:lstStyle>
            <a:lvl1pPr>
              <a:defRPr/>
            </a:lvl1pPr>
          </a:lstStyle>
          <a:p>
            <a:pPr>
              <a:defRPr/>
            </a:pPr>
            <a:fld id="{5E1C6CD8-7297-4AD8-A05A-D508F5E5BF80}" type="slidenum">
              <a:rPr lang="de-CH" altLang="de-DE"/>
              <a:pPr>
                <a:defRPr/>
              </a:pPr>
              <a:t>‹Nr.›</a:t>
            </a:fld>
            <a:endParaRPr lang="de-CH" altLang="de-DE"/>
          </a:p>
        </p:txBody>
      </p:sp>
    </p:spTree>
    <p:extLst>
      <p:ext uri="{BB962C8B-B14F-4D97-AF65-F5344CB8AC3E}">
        <p14:creationId xmlns:p14="http://schemas.microsoft.com/office/powerpoint/2010/main" val="2278409764"/>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BE81204-D4F7-4BF7-8955-FAAD1047087A}"/>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08D5DAEA-27E8-40FD-9734-5043B863B4C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D4EAB1CC-5BB7-4FFA-8402-02BA800A15D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7B8C6710-78D4-46E3-93A7-52AE7EB430CF}"/>
              </a:ext>
            </a:extLst>
          </p:cNvPr>
          <p:cNvSpPr>
            <a:spLocks noGrp="1" noChangeArrowheads="1"/>
          </p:cNvSpPr>
          <p:nvPr>
            <p:ph type="sldNum" sz="quarter" idx="12"/>
          </p:nvPr>
        </p:nvSpPr>
        <p:spPr>
          <a:ln/>
        </p:spPr>
        <p:txBody>
          <a:bodyPr/>
          <a:lstStyle>
            <a:lvl1pPr>
              <a:defRPr/>
            </a:lvl1pPr>
          </a:lstStyle>
          <a:p>
            <a:pPr>
              <a:defRPr/>
            </a:pPr>
            <a:fld id="{FA223FCF-3D4E-4160-8587-34B059577A7A}" type="slidenum">
              <a:rPr lang="de-CH" altLang="de-DE"/>
              <a:pPr>
                <a:defRPr/>
              </a:pPr>
              <a:t>‹Nr.›</a:t>
            </a:fld>
            <a:endParaRPr lang="de-CH" altLang="de-DE"/>
          </a:p>
        </p:txBody>
      </p:sp>
    </p:spTree>
    <p:extLst>
      <p:ext uri="{BB962C8B-B14F-4D97-AF65-F5344CB8AC3E}">
        <p14:creationId xmlns:p14="http://schemas.microsoft.com/office/powerpoint/2010/main" val="2353220725"/>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B08192D-28DD-4C2B-A663-F14C16B405A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6E6C5911-8BA5-463D-9BFE-D40EC08F1F1F}"/>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BE06AA5-5F38-4F7B-B50E-396DA7EFE648}"/>
              </a:ext>
            </a:extLst>
          </p:cNvPr>
          <p:cNvSpPr>
            <a:spLocks noGrp="1" noChangeArrowheads="1"/>
          </p:cNvSpPr>
          <p:nvPr>
            <p:ph type="sldNum" sz="quarter" idx="12"/>
          </p:nvPr>
        </p:nvSpPr>
        <p:spPr>
          <a:ln/>
        </p:spPr>
        <p:txBody>
          <a:bodyPr/>
          <a:lstStyle>
            <a:lvl1pPr>
              <a:defRPr/>
            </a:lvl1pPr>
          </a:lstStyle>
          <a:p>
            <a:pPr>
              <a:defRPr/>
            </a:pPr>
            <a:fld id="{50A7A242-DEC9-4B92-ACAF-825199E6092E}" type="slidenum">
              <a:rPr lang="de-CH" altLang="de-DE"/>
              <a:pPr>
                <a:defRPr/>
              </a:pPr>
              <a:t>‹Nr.›</a:t>
            </a:fld>
            <a:endParaRPr lang="de-CH" altLang="de-DE"/>
          </a:p>
        </p:txBody>
      </p:sp>
    </p:spTree>
    <p:extLst>
      <p:ext uri="{BB962C8B-B14F-4D97-AF65-F5344CB8AC3E}">
        <p14:creationId xmlns:p14="http://schemas.microsoft.com/office/powerpoint/2010/main" val="519954325"/>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99EAF0-0F00-46B6-8AFB-630DEE54C775}"/>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4CC82ACE-5997-4D62-AD0A-7314FFA0D1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F1982914-164C-4A91-84A7-312F10CD96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70B5F0C5-E805-4D27-AA6A-10D23BDB958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0876D96B-18AE-42EF-8E08-8F7849CDE06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8DEB00A0-1636-45B4-83FC-642E163DDFB3}"/>
              </a:ext>
            </a:extLst>
          </p:cNvPr>
          <p:cNvSpPr>
            <a:spLocks noGrp="1" noChangeArrowheads="1"/>
          </p:cNvSpPr>
          <p:nvPr>
            <p:ph type="sldNum" sz="quarter" idx="12"/>
          </p:nvPr>
        </p:nvSpPr>
        <p:spPr>
          <a:ln/>
        </p:spPr>
        <p:txBody>
          <a:bodyPr/>
          <a:lstStyle>
            <a:lvl1pPr>
              <a:defRPr/>
            </a:lvl1pPr>
          </a:lstStyle>
          <a:p>
            <a:pPr>
              <a:defRPr/>
            </a:pPr>
            <a:fld id="{7B99F4F3-8B93-4F84-A0EA-E52863E11A07}" type="slidenum">
              <a:rPr lang="de-CH" altLang="de-DE"/>
              <a:pPr>
                <a:defRPr/>
              </a:pPr>
              <a:t>‹Nr.›</a:t>
            </a:fld>
            <a:endParaRPr lang="de-CH" altLang="de-DE"/>
          </a:p>
        </p:txBody>
      </p:sp>
    </p:spTree>
    <p:extLst>
      <p:ext uri="{BB962C8B-B14F-4D97-AF65-F5344CB8AC3E}">
        <p14:creationId xmlns:p14="http://schemas.microsoft.com/office/powerpoint/2010/main" val="131144112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FAF571-CAC6-4358-B8A7-764226B86DC3}"/>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5AA7ACC3-117F-40D3-961B-92E9D7A2CAB6}"/>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FA534890-10D9-4A77-A294-0F882112AF0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9EF39C98-F399-4E31-BC28-2DFD51AABC7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B661761-D102-4487-8482-4235E304AA25}"/>
              </a:ext>
            </a:extLst>
          </p:cNvPr>
          <p:cNvSpPr>
            <a:spLocks noGrp="1" noChangeArrowheads="1"/>
          </p:cNvSpPr>
          <p:nvPr>
            <p:ph type="sldNum" sz="quarter" idx="12"/>
          </p:nvPr>
        </p:nvSpPr>
        <p:spPr>
          <a:ln/>
        </p:spPr>
        <p:txBody>
          <a:bodyPr/>
          <a:lstStyle>
            <a:lvl1pPr>
              <a:defRPr/>
            </a:lvl1pPr>
          </a:lstStyle>
          <a:p>
            <a:pPr>
              <a:defRPr/>
            </a:pPr>
            <a:fld id="{89E0A26A-69BB-4B87-BE42-43CF9F418393}" type="slidenum">
              <a:rPr lang="de-CH" altLang="de-DE"/>
              <a:pPr>
                <a:defRPr/>
              </a:pPr>
              <a:t>‹Nr.›</a:t>
            </a:fld>
            <a:endParaRPr lang="de-CH" altLang="de-DE"/>
          </a:p>
        </p:txBody>
      </p:sp>
    </p:spTree>
    <p:extLst>
      <p:ext uri="{BB962C8B-B14F-4D97-AF65-F5344CB8AC3E}">
        <p14:creationId xmlns:p14="http://schemas.microsoft.com/office/powerpoint/2010/main" val="3918944115"/>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F91576-F531-4364-AF04-3C47B3DFF66F}"/>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2FAA068A-8526-4AFB-9A9F-97C120C7CB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6BC0F1DA-6A23-44E8-84CF-F892AE62B7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16C60276-1464-4C14-8195-A961954201E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99BF4C5-584B-4278-BEF1-F9C82ED7FF7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370B820E-BE81-40E2-8644-C7BF08370B05}"/>
              </a:ext>
            </a:extLst>
          </p:cNvPr>
          <p:cNvSpPr>
            <a:spLocks noGrp="1" noChangeArrowheads="1"/>
          </p:cNvSpPr>
          <p:nvPr>
            <p:ph type="sldNum" sz="quarter" idx="12"/>
          </p:nvPr>
        </p:nvSpPr>
        <p:spPr>
          <a:ln/>
        </p:spPr>
        <p:txBody>
          <a:bodyPr/>
          <a:lstStyle>
            <a:lvl1pPr>
              <a:defRPr/>
            </a:lvl1pPr>
          </a:lstStyle>
          <a:p>
            <a:pPr>
              <a:defRPr/>
            </a:pPr>
            <a:fld id="{6180D05D-AA90-41C3-937D-A41CE7A185D6}" type="slidenum">
              <a:rPr lang="de-CH" altLang="de-DE"/>
              <a:pPr>
                <a:defRPr/>
              </a:pPr>
              <a:t>‹Nr.›</a:t>
            </a:fld>
            <a:endParaRPr lang="de-CH" altLang="de-DE"/>
          </a:p>
        </p:txBody>
      </p:sp>
    </p:spTree>
    <p:extLst>
      <p:ext uri="{BB962C8B-B14F-4D97-AF65-F5344CB8AC3E}">
        <p14:creationId xmlns:p14="http://schemas.microsoft.com/office/powerpoint/2010/main" val="247401566"/>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3549D7C-311B-4728-BC42-A48076FD8E5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5662B0B8-ED32-4D7B-821A-026050FEB3A9}"/>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2A9D665B-5C90-4015-9584-681E706FA15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AE95DF-5F40-471C-A5A2-2B20E7C411B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E87B4ADD-C496-4020-B011-3F8C8F5AB8C8}"/>
              </a:ext>
            </a:extLst>
          </p:cNvPr>
          <p:cNvSpPr>
            <a:spLocks noGrp="1" noChangeArrowheads="1"/>
          </p:cNvSpPr>
          <p:nvPr>
            <p:ph type="sldNum" sz="quarter" idx="12"/>
          </p:nvPr>
        </p:nvSpPr>
        <p:spPr>
          <a:ln/>
        </p:spPr>
        <p:txBody>
          <a:bodyPr/>
          <a:lstStyle>
            <a:lvl1pPr>
              <a:defRPr/>
            </a:lvl1pPr>
          </a:lstStyle>
          <a:p>
            <a:pPr>
              <a:defRPr/>
            </a:pPr>
            <a:fld id="{0DE578F2-0CE6-4746-8FC2-DCD920CB5681}" type="slidenum">
              <a:rPr lang="de-CH" altLang="de-DE"/>
              <a:pPr>
                <a:defRPr/>
              </a:pPr>
              <a:t>‹Nr.›</a:t>
            </a:fld>
            <a:endParaRPr lang="de-CH" altLang="de-DE"/>
          </a:p>
        </p:txBody>
      </p:sp>
    </p:spTree>
    <p:extLst>
      <p:ext uri="{BB962C8B-B14F-4D97-AF65-F5344CB8AC3E}">
        <p14:creationId xmlns:p14="http://schemas.microsoft.com/office/powerpoint/2010/main" val="1743707786"/>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C3A534EE-2441-446F-8F0F-BF1BE0FF6143}"/>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893441B6-76BB-476B-88BB-654767A81AA1}"/>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77F0E7EB-48D3-4AA1-9CA1-736D798356D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E955790-0126-48CB-AE9B-C45FFA9C596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CA96FA3E-F60A-4146-88BE-99FC27388F6D}"/>
              </a:ext>
            </a:extLst>
          </p:cNvPr>
          <p:cNvSpPr>
            <a:spLocks noGrp="1" noChangeArrowheads="1"/>
          </p:cNvSpPr>
          <p:nvPr>
            <p:ph type="sldNum" sz="quarter" idx="12"/>
          </p:nvPr>
        </p:nvSpPr>
        <p:spPr>
          <a:ln/>
        </p:spPr>
        <p:txBody>
          <a:bodyPr/>
          <a:lstStyle>
            <a:lvl1pPr>
              <a:defRPr/>
            </a:lvl1pPr>
          </a:lstStyle>
          <a:p>
            <a:pPr>
              <a:defRPr/>
            </a:pPr>
            <a:fld id="{E9F0D6BB-DE5D-47DE-97A1-341871BCF9EF}" type="slidenum">
              <a:rPr lang="de-CH" altLang="de-DE"/>
              <a:pPr>
                <a:defRPr/>
              </a:pPr>
              <a:t>‹Nr.›</a:t>
            </a:fld>
            <a:endParaRPr lang="de-CH" altLang="de-DE"/>
          </a:p>
        </p:txBody>
      </p:sp>
    </p:spTree>
    <p:extLst>
      <p:ext uri="{BB962C8B-B14F-4D97-AF65-F5344CB8AC3E}">
        <p14:creationId xmlns:p14="http://schemas.microsoft.com/office/powerpoint/2010/main" val="67761766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9F894C-4723-4705-9945-40DD26B64B61}"/>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F50D4357-5375-4F97-A114-F97B9FFC68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43B737E8-495D-48F3-845E-2D33D149FB0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2379A8-ED2D-4BD9-8450-12351CB8E0A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23813F35-A925-4E65-9F83-2EFF722263DA}"/>
              </a:ext>
            </a:extLst>
          </p:cNvPr>
          <p:cNvSpPr>
            <a:spLocks noGrp="1" noChangeArrowheads="1"/>
          </p:cNvSpPr>
          <p:nvPr>
            <p:ph type="sldNum" sz="quarter" idx="12"/>
          </p:nvPr>
        </p:nvSpPr>
        <p:spPr>
          <a:ln/>
        </p:spPr>
        <p:txBody>
          <a:bodyPr/>
          <a:lstStyle>
            <a:lvl1pPr>
              <a:defRPr/>
            </a:lvl1pPr>
          </a:lstStyle>
          <a:p>
            <a:pPr>
              <a:defRPr/>
            </a:pPr>
            <a:fld id="{CDBE3053-1D57-4272-9877-11FC62F04FC9}" type="slidenum">
              <a:rPr lang="de-CH" altLang="de-DE"/>
              <a:pPr>
                <a:defRPr/>
              </a:pPr>
              <a:t>‹Nr.›</a:t>
            </a:fld>
            <a:endParaRPr lang="de-CH" altLang="de-DE"/>
          </a:p>
        </p:txBody>
      </p:sp>
    </p:spTree>
    <p:extLst>
      <p:ext uri="{BB962C8B-B14F-4D97-AF65-F5344CB8AC3E}">
        <p14:creationId xmlns:p14="http://schemas.microsoft.com/office/powerpoint/2010/main" val="74743245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8AD631D-304E-4E7B-AAA4-92DFB24D0C3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F117BCA5-03DA-41C2-9BC4-F1656F4DF27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E43DADDF-E2D0-4512-A7CD-00F01580FE0D}"/>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19628B77-6B80-43A2-99DF-B877714746C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B0B58CA4-5B94-4227-B669-F5BD6A541879}"/>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A0FACF1-ADE1-4449-9DB1-A9F4FAC40FC1}"/>
              </a:ext>
            </a:extLst>
          </p:cNvPr>
          <p:cNvSpPr>
            <a:spLocks noGrp="1" noChangeArrowheads="1"/>
          </p:cNvSpPr>
          <p:nvPr>
            <p:ph type="sldNum" sz="quarter" idx="12"/>
          </p:nvPr>
        </p:nvSpPr>
        <p:spPr>
          <a:ln/>
        </p:spPr>
        <p:txBody>
          <a:bodyPr/>
          <a:lstStyle>
            <a:lvl1pPr>
              <a:defRPr/>
            </a:lvl1pPr>
          </a:lstStyle>
          <a:p>
            <a:pPr>
              <a:defRPr/>
            </a:pPr>
            <a:fld id="{828DA3AC-4462-47ED-A5CE-6B8EDFFD73B3}" type="slidenum">
              <a:rPr lang="de-CH" altLang="de-DE"/>
              <a:pPr>
                <a:defRPr/>
              </a:pPr>
              <a:t>‹Nr.›</a:t>
            </a:fld>
            <a:endParaRPr lang="de-CH" altLang="de-DE"/>
          </a:p>
        </p:txBody>
      </p:sp>
    </p:spTree>
    <p:extLst>
      <p:ext uri="{BB962C8B-B14F-4D97-AF65-F5344CB8AC3E}">
        <p14:creationId xmlns:p14="http://schemas.microsoft.com/office/powerpoint/2010/main" val="5375316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7588D4-ADD9-45E7-8835-FA59CA3D0685}"/>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AC040F24-080E-4DE5-8CCD-ACDD0F7988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68BAA854-E0AD-4D93-9104-956489ABA34A}"/>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845EC095-A2A3-47D0-85B6-A5E7B441798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B46A4E9B-A740-448D-8632-3D80383F7CB7}"/>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AA86151F-3F80-45DB-BBA2-77B1012D4A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A4D307BD-E37F-4FE5-AA1A-9A658C28166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46E037C7-04E3-48D3-911B-C6CDB922B49D}"/>
              </a:ext>
            </a:extLst>
          </p:cNvPr>
          <p:cNvSpPr>
            <a:spLocks noGrp="1" noChangeArrowheads="1"/>
          </p:cNvSpPr>
          <p:nvPr>
            <p:ph type="sldNum" sz="quarter" idx="12"/>
          </p:nvPr>
        </p:nvSpPr>
        <p:spPr>
          <a:ln/>
        </p:spPr>
        <p:txBody>
          <a:bodyPr/>
          <a:lstStyle>
            <a:lvl1pPr>
              <a:defRPr/>
            </a:lvl1pPr>
          </a:lstStyle>
          <a:p>
            <a:pPr>
              <a:defRPr/>
            </a:pPr>
            <a:fld id="{D834559C-EC7A-4186-8A0B-F145A3B470C0}" type="slidenum">
              <a:rPr lang="de-CH" altLang="de-DE"/>
              <a:pPr>
                <a:defRPr/>
              </a:pPr>
              <a:t>‹Nr.›</a:t>
            </a:fld>
            <a:endParaRPr lang="de-CH" altLang="de-DE"/>
          </a:p>
        </p:txBody>
      </p:sp>
    </p:spTree>
    <p:extLst>
      <p:ext uri="{BB962C8B-B14F-4D97-AF65-F5344CB8AC3E}">
        <p14:creationId xmlns:p14="http://schemas.microsoft.com/office/powerpoint/2010/main" val="365727700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DE7C88-6B91-412E-BAD5-4B4BEA4BECD4}"/>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2D2AABF4-916A-4A92-8382-314D59B3E8B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9A837291-5F98-411B-8F4A-86180D0E34E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D4C52BA5-E9B2-490A-9B58-C6EDB32C018D}"/>
              </a:ext>
            </a:extLst>
          </p:cNvPr>
          <p:cNvSpPr>
            <a:spLocks noGrp="1" noChangeArrowheads="1"/>
          </p:cNvSpPr>
          <p:nvPr>
            <p:ph type="sldNum" sz="quarter" idx="12"/>
          </p:nvPr>
        </p:nvSpPr>
        <p:spPr>
          <a:ln/>
        </p:spPr>
        <p:txBody>
          <a:bodyPr/>
          <a:lstStyle>
            <a:lvl1pPr>
              <a:defRPr/>
            </a:lvl1pPr>
          </a:lstStyle>
          <a:p>
            <a:pPr>
              <a:defRPr/>
            </a:pPr>
            <a:fld id="{19025D29-C78C-455B-9FF6-A8AD8D9216C1}" type="slidenum">
              <a:rPr lang="de-CH" altLang="de-DE"/>
              <a:pPr>
                <a:defRPr/>
              </a:pPr>
              <a:t>‹Nr.›</a:t>
            </a:fld>
            <a:endParaRPr lang="de-CH" altLang="de-DE"/>
          </a:p>
        </p:txBody>
      </p:sp>
    </p:spTree>
    <p:extLst>
      <p:ext uri="{BB962C8B-B14F-4D97-AF65-F5344CB8AC3E}">
        <p14:creationId xmlns:p14="http://schemas.microsoft.com/office/powerpoint/2010/main" val="3654426811"/>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F1DCAC6-78F1-417E-9518-6F560100A0B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7624B01A-B08C-4FAF-9450-AB358071197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7541823-F3F4-4EF6-917C-56C1AA5CC916}"/>
              </a:ext>
            </a:extLst>
          </p:cNvPr>
          <p:cNvSpPr>
            <a:spLocks noGrp="1" noChangeArrowheads="1"/>
          </p:cNvSpPr>
          <p:nvPr>
            <p:ph type="sldNum" sz="quarter" idx="12"/>
          </p:nvPr>
        </p:nvSpPr>
        <p:spPr>
          <a:ln/>
        </p:spPr>
        <p:txBody>
          <a:bodyPr/>
          <a:lstStyle>
            <a:lvl1pPr>
              <a:defRPr/>
            </a:lvl1pPr>
          </a:lstStyle>
          <a:p>
            <a:pPr>
              <a:defRPr/>
            </a:pPr>
            <a:fld id="{38736421-1184-462B-8481-67EC30ECE6C7}" type="slidenum">
              <a:rPr lang="de-CH" altLang="de-DE"/>
              <a:pPr>
                <a:defRPr/>
              </a:pPr>
              <a:t>‹Nr.›</a:t>
            </a:fld>
            <a:endParaRPr lang="de-CH" altLang="de-DE"/>
          </a:p>
        </p:txBody>
      </p:sp>
    </p:spTree>
    <p:extLst>
      <p:ext uri="{BB962C8B-B14F-4D97-AF65-F5344CB8AC3E}">
        <p14:creationId xmlns:p14="http://schemas.microsoft.com/office/powerpoint/2010/main" val="538537741"/>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A633B1-800D-4516-9865-2464C1EF9941}"/>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BACC6B2-86E0-49FD-ADE9-B8F6B13B27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83405881-8B55-4777-8327-EC3C5847C9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4AF4A223-D744-4A64-A6D5-924652491FE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63FFF9A-A7EE-4479-A14C-A14919D1918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66CB992A-5BC8-4E0D-960F-CDC3F23F4E04}"/>
              </a:ext>
            </a:extLst>
          </p:cNvPr>
          <p:cNvSpPr>
            <a:spLocks noGrp="1" noChangeArrowheads="1"/>
          </p:cNvSpPr>
          <p:nvPr>
            <p:ph type="sldNum" sz="quarter" idx="12"/>
          </p:nvPr>
        </p:nvSpPr>
        <p:spPr>
          <a:ln/>
        </p:spPr>
        <p:txBody>
          <a:bodyPr/>
          <a:lstStyle>
            <a:lvl1pPr>
              <a:defRPr/>
            </a:lvl1pPr>
          </a:lstStyle>
          <a:p>
            <a:pPr>
              <a:defRPr/>
            </a:pPr>
            <a:fld id="{64EEDFE2-11EE-4785-A87F-D07DD2AFA3DE}" type="slidenum">
              <a:rPr lang="de-CH" altLang="de-DE"/>
              <a:pPr>
                <a:defRPr/>
              </a:pPr>
              <a:t>‹Nr.›</a:t>
            </a:fld>
            <a:endParaRPr lang="de-CH" altLang="de-DE"/>
          </a:p>
        </p:txBody>
      </p:sp>
    </p:spTree>
    <p:extLst>
      <p:ext uri="{BB962C8B-B14F-4D97-AF65-F5344CB8AC3E}">
        <p14:creationId xmlns:p14="http://schemas.microsoft.com/office/powerpoint/2010/main" val="281903720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DD7EFD-EE07-49C3-A918-5F9B594CFC84}"/>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8DF210CE-B3A5-43BD-AB94-AC4E2A514D9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780C3AAC-CE36-4EB4-8C1C-4F681B4D54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9457399B-2383-4FD1-B85D-857EC44535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DFCBBC49-3E86-41DC-B011-4A3B63B46E7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7BC61C5-1AE2-417B-AFB2-99FDAB78C34C}"/>
              </a:ext>
            </a:extLst>
          </p:cNvPr>
          <p:cNvSpPr>
            <a:spLocks noGrp="1" noChangeArrowheads="1"/>
          </p:cNvSpPr>
          <p:nvPr>
            <p:ph type="sldNum" sz="quarter" idx="12"/>
          </p:nvPr>
        </p:nvSpPr>
        <p:spPr>
          <a:ln/>
        </p:spPr>
        <p:txBody>
          <a:bodyPr/>
          <a:lstStyle>
            <a:lvl1pPr>
              <a:defRPr/>
            </a:lvl1pPr>
          </a:lstStyle>
          <a:p>
            <a:pPr>
              <a:defRPr/>
            </a:pPr>
            <a:fld id="{F000FFEE-0D72-431E-83E3-788017F32E8D}" type="slidenum">
              <a:rPr lang="de-CH" altLang="de-DE"/>
              <a:pPr>
                <a:defRPr/>
              </a:pPr>
              <a:t>‹Nr.›</a:t>
            </a:fld>
            <a:endParaRPr lang="de-CH" altLang="de-DE"/>
          </a:p>
        </p:txBody>
      </p:sp>
    </p:spTree>
    <p:extLst>
      <p:ext uri="{BB962C8B-B14F-4D97-AF65-F5344CB8AC3E}">
        <p14:creationId xmlns:p14="http://schemas.microsoft.com/office/powerpoint/2010/main" val="146401698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DF8A8713-F295-44F8-8E1B-E6C47C32C909}"/>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1027" name="Rectangle 3">
            <a:extLst>
              <a:ext uri="{FF2B5EF4-FFF2-40B4-BE49-F238E27FC236}">
                <a16:creationId xmlns:a16="http://schemas.microsoft.com/office/drawing/2014/main" xmlns="" id="{A3AAB3EE-5827-4ED8-951F-DD31FF976898}"/>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a:extLst>
              <a:ext uri="{FF2B5EF4-FFF2-40B4-BE49-F238E27FC236}">
                <a16:creationId xmlns:a16="http://schemas.microsoft.com/office/drawing/2014/main" xmlns="" id="{C9491379-90A0-4BB5-A2EA-4C2951DA8C9C}"/>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1029" name="Rectangle 5">
            <a:extLst>
              <a:ext uri="{FF2B5EF4-FFF2-40B4-BE49-F238E27FC236}">
                <a16:creationId xmlns:a16="http://schemas.microsoft.com/office/drawing/2014/main" xmlns="" id="{33541625-B0C0-45B6-AAA6-391ABD232C6E}"/>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1030" name="Rectangle 6">
            <a:extLst>
              <a:ext uri="{FF2B5EF4-FFF2-40B4-BE49-F238E27FC236}">
                <a16:creationId xmlns:a16="http://schemas.microsoft.com/office/drawing/2014/main" xmlns="" id="{7D1D40DE-5F6F-4C53-BEBE-27D2549AEC4C}"/>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2C111C5-88E2-464B-BC2D-3508EBB26086}"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slow">
    <p:wipe dir="r"/>
  </p:transition>
  <p:txStyles>
    <p:titleStyle>
      <a:lvl1pPr algn="ctr"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ctr"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ctr"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ctr"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ctr"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123C4BBA-8AB5-4102-B998-2346126B397C}"/>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2051" name="Rectangle 3">
            <a:extLst>
              <a:ext uri="{FF2B5EF4-FFF2-40B4-BE49-F238E27FC236}">
                <a16:creationId xmlns:a16="http://schemas.microsoft.com/office/drawing/2014/main" xmlns="" id="{6615BE27-B1BB-4BEA-938C-2E57E5D53D61}"/>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576516" name="Rectangle 4">
            <a:extLst>
              <a:ext uri="{FF2B5EF4-FFF2-40B4-BE49-F238E27FC236}">
                <a16:creationId xmlns:a16="http://schemas.microsoft.com/office/drawing/2014/main" xmlns="" id="{DCDA6B50-2E04-4425-BE5F-C3C4A7D9B622}"/>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576517" name="Rectangle 5">
            <a:extLst>
              <a:ext uri="{FF2B5EF4-FFF2-40B4-BE49-F238E27FC236}">
                <a16:creationId xmlns:a16="http://schemas.microsoft.com/office/drawing/2014/main" xmlns="" id="{FB4ABCE9-7414-49E8-B397-71FF62F45DA6}"/>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576518" name="Rectangle 6">
            <a:extLst>
              <a:ext uri="{FF2B5EF4-FFF2-40B4-BE49-F238E27FC236}">
                <a16:creationId xmlns:a16="http://schemas.microsoft.com/office/drawing/2014/main" xmlns="" id="{F6AEA22D-61BB-4586-819F-11C61B2540FF}"/>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511710-6115-42F4-9CDB-E5EE15A76C1B}"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wipe dir="r"/>
  </p:transition>
  <p:txStyles>
    <p:titleStyle>
      <a:lvl1pPr algn="l"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l"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l"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l"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l"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EBC5F968-F6A8-40AA-BB0F-9B4125B18437}"/>
              </a:ext>
            </a:extLst>
          </p:cNvPr>
          <p:cNvSpPr>
            <a:spLocks noGrp="1" noChangeArrowheads="1"/>
          </p:cNvSpPr>
          <p:nvPr>
            <p:ph type="ctrTitle"/>
          </p:nvPr>
        </p:nvSpPr>
        <p:spPr>
          <a:xfrm>
            <a:off x="245585" y="548680"/>
            <a:ext cx="8568333" cy="912814"/>
          </a:xfrm>
          <a:noFill/>
        </p:spPr>
        <p:txBody>
          <a:bodyPr wrap="square" anchor="t">
            <a:spAutoFit/>
          </a:bodyPr>
          <a:lstStyle/>
          <a:p>
            <a:pPr algn="l" eaLnBrk="1" hangingPunct="1"/>
            <a:r>
              <a:rPr lang="de-CH" altLang="de-DE" sz="6600" kern="0">
                <a:solidFill>
                  <a:schemeClr val="bg1"/>
                </a:solidFill>
                <a:latin typeface="Univers LT Std 47 Cn Lt" panose="020B0406020202040204" pitchFamily="34" charset="0"/>
              </a:rPr>
              <a:t>Wozu das alles?</a:t>
            </a:r>
            <a:endParaRPr lang="de-CH" altLang="de-DE" sz="6600" kern="0" dirty="0">
              <a:solidFill>
                <a:schemeClr val="bg1"/>
              </a:solidFill>
              <a:latin typeface="Univers LT Std 47 Cn Lt" panose="020B0406020202040204" pitchFamily="34" charset="0"/>
            </a:endParaRPr>
          </a:p>
        </p:txBody>
      </p:sp>
      <p:sp>
        <p:nvSpPr>
          <p:cNvPr id="6147" name="Rectangle 6">
            <a:extLst>
              <a:ext uri="{FF2B5EF4-FFF2-40B4-BE49-F238E27FC236}">
                <a16:creationId xmlns:a16="http://schemas.microsoft.com/office/drawing/2014/main" xmlns="" id="{E3B8553B-0424-492D-B716-95C8C7793BDF}"/>
              </a:ext>
            </a:extLst>
          </p:cNvPr>
          <p:cNvSpPr>
            <a:spLocks noChangeArrowheads="1"/>
          </p:cNvSpPr>
          <p:nvPr/>
        </p:nvSpPr>
        <p:spPr bwMode="auto">
          <a:xfrm>
            <a:off x="3131840" y="3423392"/>
            <a:ext cx="5688013"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Lukas-Evangelium 15,25-32</a:t>
            </a:r>
          </a:p>
        </p:txBody>
      </p:sp>
      <p:sp>
        <p:nvSpPr>
          <p:cNvPr id="4" name="Rectangle 6">
            <a:extLst>
              <a:ext uri="{FF2B5EF4-FFF2-40B4-BE49-F238E27FC236}">
                <a16:creationId xmlns:a16="http://schemas.microsoft.com/office/drawing/2014/main" xmlns="" id="{18BF243C-2ED1-4128-B289-C77DF89C8471}"/>
              </a:ext>
            </a:extLst>
          </p:cNvPr>
          <p:cNvSpPr>
            <a:spLocks noChangeArrowheads="1"/>
          </p:cNvSpPr>
          <p:nvPr/>
        </p:nvSpPr>
        <p:spPr bwMode="auto">
          <a:xfrm>
            <a:off x="827584" y="5949280"/>
            <a:ext cx="8064277"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Da berühren sich Himmel und Erde (3/7)</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06489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Und nun kommt dieser Mensch da zurück, dein Sohn, der dein Vermögen mit Huren durchgebracht hat, und du lässt das </a:t>
            </a:r>
            <a:r>
              <a:rPr lang="de-CH" altLang="de-DE" sz="4000" dirty="0" err="1">
                <a:solidFill>
                  <a:srgbClr val="FFFFFF"/>
                </a:solidFill>
                <a:latin typeface="Univers LT Std 47 Cn Lt" panose="020B0406020202040204" pitchFamily="34" charset="0"/>
              </a:rPr>
              <a:t>Mastkalb</a:t>
            </a:r>
            <a:r>
              <a:rPr lang="de-CH" altLang="de-DE" sz="4000" dirty="0">
                <a:solidFill>
                  <a:srgbClr val="FFFFFF"/>
                </a:solidFill>
                <a:latin typeface="Univers LT Std 47 Cn Lt" panose="020B0406020202040204" pitchFamily="34" charset="0"/>
              </a:rPr>
              <a:t> für ihn schlachten!»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15,30</a:t>
            </a:r>
          </a:p>
        </p:txBody>
      </p:sp>
    </p:spTree>
    <p:extLst>
      <p:ext uri="{BB962C8B-B14F-4D97-AF65-F5344CB8AC3E}">
        <p14:creationId xmlns:p14="http://schemas.microsoft.com/office/powerpoint/2010/main" val="234952912"/>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064896"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«Kind», sagte der Vater zu ihm, «du bist immer bei mir, und alles, was mir gehört, gehört auch dir.</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15,31</a:t>
            </a:r>
          </a:p>
        </p:txBody>
      </p:sp>
    </p:spTree>
    <p:extLst>
      <p:ext uri="{BB962C8B-B14F-4D97-AF65-F5344CB8AC3E}">
        <p14:creationId xmlns:p14="http://schemas.microsoft.com/office/powerpoint/2010/main" val="574650882"/>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280920"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Aber jetzt mussten wir doch feiern und uns freuen; denn dieser hier, dein Bruder, war tot, und nun lebt er wieder; er war verloren, und nun ist er wiedergefunden.»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15,32</a:t>
            </a:r>
          </a:p>
        </p:txBody>
      </p:sp>
    </p:spTree>
    <p:extLst>
      <p:ext uri="{BB962C8B-B14F-4D97-AF65-F5344CB8AC3E}">
        <p14:creationId xmlns:p14="http://schemas.microsoft.com/office/powerpoint/2010/main" val="3818543905"/>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7AA199DA-4E8F-416D-9BDB-1B16CF7D9ABA}"/>
              </a:ext>
            </a:extLst>
          </p:cNvPr>
          <p:cNvSpPr>
            <a:spLocks noGrp="1" noChangeArrowheads="1"/>
          </p:cNvSpPr>
          <p:nvPr>
            <p:ph type="ctrTitle"/>
          </p:nvPr>
        </p:nvSpPr>
        <p:spPr>
          <a:xfrm>
            <a:off x="107950" y="333375"/>
            <a:ext cx="9036050" cy="912813"/>
          </a:xfrm>
          <a:noFill/>
        </p:spPr>
        <p:txBody>
          <a:bodyPr anchor="t">
            <a:spAutoFit/>
          </a:bodyPr>
          <a:lstStyle/>
          <a:p>
            <a:pPr marL="1117600" indent="-1117600" algn="l" eaLnBrk="1" hangingPunct="1">
              <a:buFontTx/>
              <a:buAutoNum type="romanUcPeriod"/>
            </a:pPr>
            <a:r>
              <a:rPr lang="de-CH" altLang="de-DE" sz="6600" dirty="0">
                <a:latin typeface="Univers LT Std 47 Cn Lt" panose="020B0406020202040204" pitchFamily="34" charset="0"/>
              </a:rPr>
              <a:t>Das ist ungerecht!</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06489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„Dein Bruder ist zurückgekommen und dein Vater hat das </a:t>
            </a:r>
            <a:r>
              <a:rPr lang="de-CH" altLang="de-DE" sz="4000" dirty="0" err="1">
                <a:solidFill>
                  <a:srgbClr val="FFFFFF"/>
                </a:solidFill>
                <a:latin typeface="Univers LT Std 47 Cn Lt" panose="020B0406020202040204" pitchFamily="34" charset="0"/>
              </a:rPr>
              <a:t>Mastkalb</a:t>
            </a:r>
            <a:r>
              <a:rPr lang="de-CH" altLang="de-DE" sz="4000" dirty="0">
                <a:solidFill>
                  <a:srgbClr val="FFFFFF"/>
                </a:solidFill>
                <a:latin typeface="Univers LT Std 47 Cn Lt" panose="020B0406020202040204" pitchFamily="34" charset="0"/>
              </a:rPr>
              <a:t> schlachten lassen, weil er ihn wohlbehalten wiederhat.“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15,27</a:t>
            </a:r>
          </a:p>
        </p:txBody>
      </p:sp>
    </p:spTree>
    <p:extLst>
      <p:ext uri="{BB962C8B-B14F-4D97-AF65-F5344CB8AC3E}">
        <p14:creationId xmlns:p14="http://schemas.microsoft.com/office/powerpoint/2010/main" val="1553246684"/>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064896" cy="14465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„Der ältere Bruder wurde zornig und wollte nicht ins Haus hineingehen.“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15,28</a:t>
            </a:r>
          </a:p>
        </p:txBody>
      </p:sp>
    </p:spTree>
    <p:extLst>
      <p:ext uri="{BB962C8B-B14F-4D97-AF65-F5344CB8AC3E}">
        <p14:creationId xmlns:p14="http://schemas.microsoft.com/office/powerpoint/2010/main" val="675129664"/>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251520" y="188640"/>
            <a:ext cx="8064896" cy="14465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„Da kam sein Vater heraus und redete ihm gut zu.“</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15,28</a:t>
            </a:r>
          </a:p>
        </p:txBody>
      </p:sp>
    </p:spTree>
    <p:extLst>
      <p:ext uri="{BB962C8B-B14F-4D97-AF65-F5344CB8AC3E}">
        <p14:creationId xmlns:p14="http://schemas.microsoft.com/office/powerpoint/2010/main" val="928898154"/>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97401" y="116632"/>
            <a:ext cx="8363031" cy="206210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„So viele Jahre diene ich dir jetzt schon und habe mich nie deinen Anordnungen widersetzt. Und doch hast du mir nie auch nur einen Ziegenbock gegeben, sodass ich mit meinen Freunden hätte feiern können!“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15,29</a:t>
            </a:r>
          </a:p>
        </p:txBody>
      </p:sp>
    </p:spTree>
    <p:extLst>
      <p:ext uri="{BB962C8B-B14F-4D97-AF65-F5344CB8AC3E}">
        <p14:creationId xmlns:p14="http://schemas.microsoft.com/office/powerpoint/2010/main" val="3810461434"/>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34959"/>
            <a:ext cx="763284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„Nun kommt dieser Mensch da zurück, dein Sohn, der dein Vermögen mit Huren durchgebracht hat, und du lässt das </a:t>
            </a:r>
            <a:r>
              <a:rPr lang="de-CH" altLang="de-DE" sz="4000" dirty="0" err="1">
                <a:solidFill>
                  <a:srgbClr val="FFFFFF"/>
                </a:solidFill>
                <a:latin typeface="Univers LT Std 47 Cn Lt" panose="020B0406020202040204" pitchFamily="34" charset="0"/>
              </a:rPr>
              <a:t>Mastkalb</a:t>
            </a:r>
            <a:r>
              <a:rPr lang="de-CH" altLang="de-DE" sz="4000" dirty="0">
                <a:solidFill>
                  <a:srgbClr val="FFFFFF"/>
                </a:solidFill>
                <a:latin typeface="Univers LT Std 47 Cn Lt" panose="020B0406020202040204" pitchFamily="34" charset="0"/>
              </a:rPr>
              <a:t> für ihn schlachten!“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15,30</a:t>
            </a:r>
          </a:p>
        </p:txBody>
      </p:sp>
    </p:spTree>
    <p:extLst>
      <p:ext uri="{BB962C8B-B14F-4D97-AF65-F5344CB8AC3E}">
        <p14:creationId xmlns:p14="http://schemas.microsoft.com/office/powerpoint/2010/main" val="3464244403"/>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34959"/>
            <a:ext cx="8568952"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„Ich danke dir, Gott, dass ich nicht so bin wie die übrigen Menschen - ich bin kein Räuber, kein Betrüger und kein Ehebrecher, und ich bin auch nicht wie jener Zolleinnehmer dort.“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18,11</a:t>
            </a:r>
          </a:p>
        </p:txBody>
      </p:sp>
    </p:spTree>
    <p:extLst>
      <p:ext uri="{BB962C8B-B14F-4D97-AF65-F5344CB8AC3E}">
        <p14:creationId xmlns:p14="http://schemas.microsoft.com/office/powerpoint/2010/main" val="1252643938"/>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88640"/>
            <a:ext cx="8820472"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„Wie kann er nur zusammen mit Zolleinnehmern und Sündern essen?“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Markus-Evangelium 2,16</a:t>
            </a: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61345"/>
            <a:ext cx="8568952" cy="132343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„Ich faste zwei Tage in der Woche und gebe den Zehnten von allen meinen Einkünften.“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18,12</a:t>
            </a:r>
          </a:p>
        </p:txBody>
      </p:sp>
    </p:spTree>
    <p:extLst>
      <p:ext uri="{BB962C8B-B14F-4D97-AF65-F5344CB8AC3E}">
        <p14:creationId xmlns:p14="http://schemas.microsoft.com/office/powerpoint/2010/main" val="487441620"/>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568952"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„Nach aussen hin erweckt ihr bei den Menschen den Anschein, gerecht zu sein, in Wirklichkeit aber seid ihr voller Heuchelei und Gesetzlosigkeit.“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23,28</a:t>
            </a:r>
          </a:p>
        </p:txBody>
      </p:sp>
    </p:spTree>
    <p:extLst>
      <p:ext uri="{BB962C8B-B14F-4D97-AF65-F5344CB8AC3E}">
        <p14:creationId xmlns:p14="http://schemas.microsoft.com/office/powerpoint/2010/main" val="211034377"/>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928992"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„Ihr gebt den zehnten Teil von Kräutern wie Minze, Dill und Kümmel und lasst dabei die viel wichtigeren Forderungen des Gesetzes ausser Acht: Gerechtigkeit, Barmherzigkeit und Treue.“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23,23</a:t>
            </a:r>
          </a:p>
        </p:txBody>
      </p:sp>
    </p:spTree>
    <p:extLst>
      <p:ext uri="{BB962C8B-B14F-4D97-AF65-F5344CB8AC3E}">
        <p14:creationId xmlns:p14="http://schemas.microsoft.com/office/powerpoint/2010/main" val="2585165513"/>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88640"/>
            <a:ext cx="8568952"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„Und alles, was sie tun, tun sie nur, um die Leute zu beeindrucken.“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23,5</a:t>
            </a:r>
          </a:p>
        </p:txBody>
      </p:sp>
    </p:spTree>
    <p:extLst>
      <p:ext uri="{BB962C8B-B14F-4D97-AF65-F5344CB8AC3E}">
        <p14:creationId xmlns:p14="http://schemas.microsoft.com/office/powerpoint/2010/main" val="1706124084"/>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B07C4156-5182-4A68-8676-3D5D3DB173A6}"/>
              </a:ext>
            </a:extLst>
          </p:cNvPr>
          <p:cNvSpPr>
            <a:spLocks noGrp="1" noChangeArrowheads="1"/>
          </p:cNvSpPr>
          <p:nvPr>
            <p:ph type="ctrTitle"/>
          </p:nvPr>
        </p:nvSpPr>
        <p:spPr>
          <a:xfrm>
            <a:off x="250825" y="346075"/>
            <a:ext cx="8497888" cy="912813"/>
          </a:xfrm>
          <a:noFill/>
        </p:spPr>
        <p:txBody>
          <a:bodyPr anchor="t">
            <a:spAutoFit/>
          </a:bodyPr>
          <a:lstStyle/>
          <a:p>
            <a:pPr marL="1117600" indent="-1117600" algn="l" eaLnBrk="1" hangingPunct="1"/>
            <a:r>
              <a:rPr lang="de-CH" altLang="de-DE" sz="6600" dirty="0">
                <a:latin typeface="Univers LT Std 47 Cn Lt" panose="020B0406020202040204" pitchFamily="34" charset="0"/>
              </a:rPr>
              <a:t>II. Das ist Gnade!</a:t>
            </a:r>
          </a:p>
        </p:txBody>
      </p:sp>
    </p:spTree>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568952"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«Kind», sagte der Vater zu ihm, «du bist immer bei mir, und alles, was mir gehört, gehört auch dir.»</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15,31</a:t>
            </a:r>
          </a:p>
        </p:txBody>
      </p:sp>
    </p:spTree>
    <p:extLst>
      <p:ext uri="{BB962C8B-B14F-4D97-AF65-F5344CB8AC3E}">
        <p14:creationId xmlns:p14="http://schemas.microsoft.com/office/powerpoint/2010/main" val="732602348"/>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712968"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„Kind, du bist immer bei mir, und alles, was mir gehört, gehört auch dir.“</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15,31</a:t>
            </a:r>
          </a:p>
        </p:txBody>
      </p:sp>
    </p:spTree>
    <p:extLst>
      <p:ext uri="{BB962C8B-B14F-4D97-AF65-F5344CB8AC3E}">
        <p14:creationId xmlns:p14="http://schemas.microsoft.com/office/powerpoint/2010/main" val="2003790980"/>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712968"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„Da teilte der Vater das Vermögen unter die beiden auf.“</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15,12</a:t>
            </a:r>
          </a:p>
        </p:txBody>
      </p:sp>
    </p:spTree>
    <p:extLst>
      <p:ext uri="{BB962C8B-B14F-4D97-AF65-F5344CB8AC3E}">
        <p14:creationId xmlns:p14="http://schemas.microsoft.com/office/powerpoint/2010/main" val="3696638334"/>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785647"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„Jetzt mussten wir doch feiern und uns freuen; denn dieser hier, dein Bruder, war tot, und nun lebt er wieder; er war verloren, und nun ist er wiedergefunden.“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15,32</a:t>
            </a:r>
          </a:p>
        </p:txBody>
      </p:sp>
    </p:spTree>
    <p:extLst>
      <p:ext uri="{BB962C8B-B14F-4D97-AF65-F5344CB8AC3E}">
        <p14:creationId xmlns:p14="http://schemas.microsoft.com/office/powerpoint/2010/main" val="1451740018"/>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928991"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„Ich versichere euch: Wer auf mein Wort hört und dem glaubt, der mich gesandt hat, der hat das ewige Leben. Auf ihn kommt keine Verurteilung mehr zu; er hat den Schritt vom Tod ins Leben getan.“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Johannes-Evangelium 5,24</a:t>
            </a:r>
          </a:p>
        </p:txBody>
      </p:sp>
    </p:spTree>
    <p:extLst>
      <p:ext uri="{BB962C8B-B14F-4D97-AF65-F5344CB8AC3E}">
        <p14:creationId xmlns:p14="http://schemas.microsoft.com/office/powerpoint/2010/main" val="3262294710"/>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88640"/>
            <a:ext cx="8820472"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„Wie viele Tagelöhner hat mein Vater, und alle haben mehr als genug zu essen! Ich dagegen komme hier vor Hunger um.“</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15,17</a:t>
            </a:r>
          </a:p>
        </p:txBody>
      </p:sp>
    </p:spTree>
    <p:extLst>
      <p:ext uri="{BB962C8B-B14F-4D97-AF65-F5344CB8AC3E}">
        <p14:creationId xmlns:p14="http://schemas.microsoft.com/office/powerpoint/2010/main" val="67282372"/>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712968"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„Genauso freuen sich die Engel Gottes über einen einzigen Sünder, der umkehrt.“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15,10</a:t>
            </a:r>
          </a:p>
        </p:txBody>
      </p:sp>
    </p:spTree>
    <p:extLst>
      <p:ext uri="{BB962C8B-B14F-4D97-AF65-F5344CB8AC3E}">
        <p14:creationId xmlns:p14="http://schemas.microsoft.com/office/powerpoint/2010/main" val="1510786809"/>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5" y="121856"/>
            <a:ext cx="8928991"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„Dass sie für gerecht erklärt werden, beruht auf seiner Gnade. Es ist sein freies Geschenk aufgrund der Erlösung durch Jesus Christus.“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Römer-Brief 3,24</a:t>
            </a:r>
          </a:p>
        </p:txBody>
      </p:sp>
    </p:spTree>
    <p:extLst>
      <p:ext uri="{BB962C8B-B14F-4D97-AF65-F5344CB8AC3E}">
        <p14:creationId xmlns:p14="http://schemas.microsoft.com/office/powerpoint/2010/main" val="3182691024"/>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948C64C3-1F3E-4D77-AA5F-8ECDBC3E88DB}"/>
              </a:ext>
            </a:extLst>
          </p:cNvPr>
          <p:cNvSpPr>
            <a:spLocks noGrp="1" noChangeArrowheads="1"/>
          </p:cNvSpPr>
          <p:nvPr>
            <p:ph type="ctrTitle"/>
          </p:nvPr>
        </p:nvSpPr>
        <p:spPr>
          <a:xfrm>
            <a:off x="323850" y="404813"/>
            <a:ext cx="7092950" cy="1152525"/>
          </a:xfrm>
          <a:noFill/>
        </p:spPr>
        <p:txBody>
          <a:bodyPr anchor="t"/>
          <a:lstStyle/>
          <a:p>
            <a:pPr algn="l" eaLnBrk="1" hangingPunct="1"/>
            <a:r>
              <a:rPr lang="de-CH" altLang="de-DE" sz="6600">
                <a:solidFill>
                  <a:schemeClr val="bg1"/>
                </a:solidFill>
                <a:latin typeface="Univers LT Std 47 Cn Lt" panose="020B0406020202040204" pitchFamily="34" charset="0"/>
              </a:rPr>
              <a:t>Schlussgedanke</a:t>
            </a:r>
          </a:p>
        </p:txBody>
      </p:sp>
    </p:spTree>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9001000"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„Gott will, dass alle Menschen gerettet werden und dass sie die Wahrheit erkennen.“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1.Timotheus-Brief 2,4</a:t>
            </a:r>
          </a:p>
        </p:txBody>
      </p:sp>
    </p:spTree>
    <p:extLst>
      <p:ext uri="{BB962C8B-B14F-4D97-AF65-F5344CB8AC3E}">
        <p14:creationId xmlns:p14="http://schemas.microsoft.com/office/powerpoint/2010/main" val="1930978602"/>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72679" y="44624"/>
            <a:ext cx="8820472"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„Ich will mich aufmachen und zu meinem Vater gehen und zu ihm sagen: Vater, ich habe mich gegen den Himmel und gegen dich versündigt; ich bin es nicht mehr wert, dein Sohn genannt zu werden. Mach mich zu einem deiner Tagelöhner!“</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15,18-19</a:t>
            </a:r>
          </a:p>
        </p:txBody>
      </p:sp>
    </p:spTree>
    <p:extLst>
      <p:ext uri="{BB962C8B-B14F-4D97-AF65-F5344CB8AC3E}">
        <p14:creationId xmlns:p14="http://schemas.microsoft.com/office/powerpoint/2010/main" val="250810729"/>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88640"/>
            <a:ext cx="8820472" cy="132343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„Mein Sohn war tot, und nun lebt er wieder; er war verloren, und nun ist er wiedergefunden.“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15,24</a:t>
            </a:r>
          </a:p>
        </p:txBody>
      </p:sp>
    </p:spTree>
    <p:extLst>
      <p:ext uri="{BB962C8B-B14F-4D97-AF65-F5344CB8AC3E}">
        <p14:creationId xmlns:p14="http://schemas.microsoft.com/office/powerpoint/2010/main" val="2139362212"/>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88640"/>
            <a:ext cx="8820472"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Der ältere Sohn war auf dem Feld gewesen. Als er jetzt zurückkam, hörte er schon von weitem den Lärm von Musik und Tanz.</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15,25</a:t>
            </a:r>
          </a:p>
        </p:txBody>
      </p:sp>
    </p:spTree>
    <p:extLst>
      <p:ext uri="{BB962C8B-B14F-4D97-AF65-F5344CB8AC3E}">
        <p14:creationId xmlns:p14="http://schemas.microsoft.com/office/powerpoint/2010/main" val="3765663164"/>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72008" y="44624"/>
            <a:ext cx="8892480" cy="286232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Er rief einen Knecht und erkundigte sich, was das zu bedeuten </a:t>
            </a:r>
            <a:r>
              <a:rPr lang="de-CH" altLang="de-DE" sz="3600" dirty="0" err="1">
                <a:solidFill>
                  <a:srgbClr val="FFFFFF"/>
                </a:solidFill>
                <a:latin typeface="Univers LT Std 47 Cn Lt" panose="020B0406020202040204" pitchFamily="34" charset="0"/>
              </a:rPr>
              <a:t>habe.»Dein</a:t>
            </a:r>
            <a:r>
              <a:rPr lang="de-CH" altLang="de-DE" sz="3600" dirty="0">
                <a:solidFill>
                  <a:srgbClr val="FFFFFF"/>
                </a:solidFill>
                <a:latin typeface="Univers LT Std 47 Cn Lt" panose="020B0406020202040204" pitchFamily="34" charset="0"/>
              </a:rPr>
              <a:t> Bruder ist zurückgekommen», lautete die Antwort, «und dein Vater hat das </a:t>
            </a:r>
            <a:r>
              <a:rPr lang="de-CH" altLang="de-DE" sz="3600" dirty="0" err="1">
                <a:solidFill>
                  <a:srgbClr val="FFFFFF"/>
                </a:solidFill>
                <a:latin typeface="Univers LT Std 47 Cn Lt" panose="020B0406020202040204" pitchFamily="34" charset="0"/>
              </a:rPr>
              <a:t>Mastkalb</a:t>
            </a:r>
            <a:r>
              <a:rPr lang="de-CH" altLang="de-DE" sz="3600" dirty="0">
                <a:solidFill>
                  <a:srgbClr val="FFFFFF"/>
                </a:solidFill>
                <a:latin typeface="Univers LT Std 47 Cn Lt" panose="020B0406020202040204" pitchFamily="34" charset="0"/>
              </a:rPr>
              <a:t> schlachten lassen, weil er ihn wohlbehalten wiederhat.»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15,26-27</a:t>
            </a:r>
          </a:p>
        </p:txBody>
      </p:sp>
    </p:spTree>
    <p:extLst>
      <p:ext uri="{BB962C8B-B14F-4D97-AF65-F5344CB8AC3E}">
        <p14:creationId xmlns:p14="http://schemas.microsoft.com/office/powerpoint/2010/main" val="3063648463"/>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88640"/>
            <a:ext cx="8064896"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Der ältere Bruder wurde zornig und wollte nicht ins Haus hineingehen. Da kam sein Vater heraus und redete ihm gut zu.</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15,28</a:t>
            </a:r>
          </a:p>
        </p:txBody>
      </p:sp>
    </p:spTree>
    <p:extLst>
      <p:ext uri="{BB962C8B-B14F-4D97-AF65-F5344CB8AC3E}">
        <p14:creationId xmlns:p14="http://schemas.microsoft.com/office/powerpoint/2010/main" val="291307570"/>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35496" y="44624"/>
            <a:ext cx="8856984" cy="286232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Aber er hielt seinem Vater vor: «So viele Jahre diene ich dir jetzt schon und habe mich nie deinen Anordnungen widersetzt. Und doch hast du mir nie auch nur einen Ziegenbock gegeben, sodass ich mit meinen Freunden hätte feiern können!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763688" y="5805264"/>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15,29</a:t>
            </a:r>
          </a:p>
        </p:txBody>
      </p:sp>
    </p:spTree>
    <p:extLst>
      <p:ext uri="{BB962C8B-B14F-4D97-AF65-F5344CB8AC3E}">
        <p14:creationId xmlns:p14="http://schemas.microsoft.com/office/powerpoint/2010/main" val="1328476155"/>
      </p:ext>
    </p:extLst>
  </p:cSld>
  <p:clrMapOvr>
    <a:masterClrMapping/>
  </p:clrMapOvr>
  <p:transition spd="slow">
    <p:wipe dir="r"/>
  </p:transition>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851</Words>
  <Application>Microsoft Office PowerPoint</Application>
  <PresentationFormat>Bildschirmpräsentation (4:3)</PresentationFormat>
  <Paragraphs>64</Paragraphs>
  <Slides>33</Slides>
  <Notes>0</Notes>
  <HiddenSlides>0</HiddenSlides>
  <MMClips>0</MMClips>
  <ScaleCrop>false</ScaleCrop>
  <HeadingPairs>
    <vt:vector size="4" baseType="variant">
      <vt:variant>
        <vt:lpstr>Design</vt:lpstr>
      </vt:variant>
      <vt:variant>
        <vt:i4>2</vt:i4>
      </vt:variant>
      <vt:variant>
        <vt:lpstr>Folientitel</vt:lpstr>
      </vt:variant>
      <vt:variant>
        <vt:i4>33</vt:i4>
      </vt:variant>
    </vt:vector>
  </HeadingPairs>
  <TitlesOfParts>
    <vt:vector size="35" baseType="lpstr">
      <vt:lpstr>01072134</vt:lpstr>
      <vt:lpstr>1_01072134</vt:lpstr>
      <vt:lpstr>Wozu das alles?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Das ist ungerecht!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 Das ist Gnade!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vt:lpstr>
      <vt:lpstr>PowerPoint-Präsentation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berühren sich Himmel und Erde - Teil 3/7 - Der liebende Vater - Teil 2/2 - Wozu das alles? - Folien</dc:title>
  <dc:subject/>
  <dc:creator>Jürg Birnstiel</dc:creator>
  <cp:keywords/>
  <dc:description/>
  <cp:lastModifiedBy>Me</cp:lastModifiedBy>
  <cp:revision>1160</cp:revision>
  <cp:lastPrinted>1601-01-01T00:00:00Z</cp:lastPrinted>
  <dcterms:created xsi:type="dcterms:W3CDTF">2005-04-13T18:10:29Z</dcterms:created>
  <dcterms:modified xsi:type="dcterms:W3CDTF">2018-11-27T09:54:17Z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