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59" r:id="rId2"/>
    <p:sldId id="293" r:id="rId3"/>
    <p:sldId id="294" r:id="rId4"/>
    <p:sldId id="295" r:id="rId5"/>
    <p:sldId id="296" r:id="rId6"/>
    <p:sldId id="297" r:id="rId7"/>
    <p:sldId id="298" r:id="rId8"/>
    <p:sldId id="299" r:id="rId9"/>
    <p:sldId id="300" r:id="rId10"/>
    <p:sldId id="281" r:id="rId11"/>
    <p:sldId id="292" r:id="rId12"/>
    <p:sldId id="301" r:id="rId13"/>
    <p:sldId id="302" r:id="rId14"/>
    <p:sldId id="303" r:id="rId15"/>
    <p:sldId id="288" r:id="rId16"/>
    <p:sldId id="304" r:id="rId17"/>
    <p:sldId id="305" r:id="rId18"/>
    <p:sldId id="306" r:id="rId19"/>
    <p:sldId id="286" r:id="rId20"/>
    <p:sldId id="307" r:id="rId21"/>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79CC93D-E52E-4D84-901B-11D7331DD495}">
          <p14:sldIdLst>
            <p14:sldId id="259"/>
            <p14:sldId id="293"/>
            <p14:sldId id="294"/>
            <p14:sldId id="295"/>
            <p14:sldId id="296"/>
            <p14:sldId id="297"/>
            <p14:sldId id="298"/>
            <p14:sldId id="299"/>
            <p14:sldId id="300"/>
          </p14:sldIdLst>
        </p14:section>
        <p14:section name="Übersicht und Ziele" id="{ABA716BF-3A5C-4ADB-94C9-CFEF84EBA240}">
          <p14:sldIdLst>
            <p14:sldId id="281"/>
            <p14:sldId id="292"/>
            <p14:sldId id="301"/>
            <p14:sldId id="302"/>
            <p14:sldId id="303"/>
            <p14:sldId id="288"/>
            <p14:sldId id="304"/>
            <p14:sldId id="305"/>
            <p14:sldId id="306"/>
          </p14:sldIdLst>
        </p14:section>
        <p14:section name="Thema 1" id="{6D9936A3-3945-4757-BC8B-B5C252D8E036}">
          <p14:sldIdLst>
            <p14:sldId id="286"/>
            <p14:sldId id="3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3977" autoAdjust="0"/>
  </p:normalViewPr>
  <p:slideViewPr>
    <p:cSldViewPr>
      <p:cViewPr varScale="1">
        <p:scale>
          <a:sx n="110" d="100"/>
          <a:sy n="110" d="100"/>
        </p:scale>
        <p:origin x="-1758" y="-9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de-DE" sz="1200"/>
            </a:lvl1pPr>
          </a:lstStyle>
          <a:p>
            <a:endParaRPr lang="de-DE"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de-DE" sz="1200"/>
            </a:lvl1pPr>
          </a:lstStyle>
          <a:p>
            <a:fld id="{D83FDC75-7F73-4A4A-A77C-09AADF00E0EA}" type="datetimeFigureOut">
              <a:rPr lang="de-DE" smtClean="0"/>
              <a:pPr/>
              <a:t>15.11.2013</a:t>
            </a:fld>
            <a:endParaRPr lang="de-DE"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de-DE" sz="1200"/>
            </a:lvl1pPr>
          </a:lstStyle>
          <a:p>
            <a:endParaRPr lang="de-DE"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de-DE" sz="1200"/>
            </a:lvl1pPr>
          </a:lstStyle>
          <a:p>
            <a:fld id="{459226BF-1F13-42D3-80DC-373E7ADD1EBC}" type="slidenum">
              <a:rPr lang="de-DE" smtClean="0"/>
              <a:pPr/>
              <a:t>‹Nr.›</a:t>
            </a:fld>
            <a:endParaRPr lang="de-DE" dirty="0"/>
          </a:p>
        </p:txBody>
      </p:sp>
    </p:spTree>
    <p:extLst>
      <p:ext uri="{BB962C8B-B14F-4D97-AF65-F5344CB8AC3E}">
        <p14:creationId xmlns:p14="http://schemas.microsoft.com/office/powerpoint/2010/main" val="62730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de-DE"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de-DE" sz="1200"/>
            </a:lvl1pPr>
          </a:lstStyle>
          <a:p>
            <a:fld id="{48AEF76B-3757-4A0B-AF93-28494465C1DD}" type="datetimeFigureOut">
              <a:pPr/>
              <a:t>15.11.2013</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de-DE"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de-DE" sz="1200"/>
            </a:lvl1pPr>
          </a:lstStyle>
          <a:p>
            <a:fld id="{75693FD4-8F83-4EF7-AC3F-0DC0388986B0}" type="slidenum">
              <a:pPr/>
              <a:t>‹Nr.›</a:t>
            </a:fld>
            <a:endParaRPr lang="de-DE"/>
          </a:p>
        </p:txBody>
      </p:sp>
    </p:spTree>
    <p:extLst>
      <p:ext uri="{BB962C8B-B14F-4D97-AF65-F5344CB8AC3E}">
        <p14:creationId xmlns:p14="http://schemas.microsoft.com/office/powerpoint/2010/main" val="2119715278"/>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dirty="0" smtClean="0"/>
              <a:t>Diese Vorlage kann als Ausgangspunkt für die Präsentation von Schulungsmaterialien in einer Gruppensitzung dienen.</a:t>
            </a:r>
          </a:p>
          <a:p>
            <a:endParaRPr lang="de-DE" dirty="0" smtClean="0"/>
          </a:p>
          <a:p>
            <a:pPr lvl="0"/>
            <a:r>
              <a:rPr lang="de-DE" sz="1200" b="1" dirty="0" smtClean="0"/>
              <a:t>Abschnitte</a:t>
            </a:r>
            <a:endParaRPr lang="de-DE" sz="1200" b="0" dirty="0" smtClean="0"/>
          </a:p>
          <a:p>
            <a:pPr lvl="0"/>
            <a:r>
              <a:rPr lang="de-DE" sz="1200" b="0" dirty="0" smtClean="0"/>
              <a:t>Abschnitte durch Klicken mit der rechten Maustaste auf eine Folie hinzufügen</a:t>
            </a:r>
            <a:r>
              <a:rPr lang="de-DE" sz="1200" b="0" baseline="0" dirty="0" smtClean="0"/>
              <a:t> Abschnitte können Sie bei der Gliederung Ihrer Folien unterstützen oder die Zusammenarbeit zwischen mehreren Autoren erleichtern.</a:t>
            </a:r>
            <a:endParaRPr lang="de-DE" sz="1200" b="0" dirty="0" smtClean="0"/>
          </a:p>
          <a:p>
            <a:pPr lvl="0"/>
            <a:endParaRPr lang="de-DE" sz="1200" b="1" dirty="0" smtClean="0"/>
          </a:p>
          <a:p>
            <a:pPr lvl="0"/>
            <a:r>
              <a:rPr lang="de-DE" sz="1200" b="1" dirty="0" smtClean="0"/>
              <a:t>Notizen</a:t>
            </a:r>
          </a:p>
          <a:p>
            <a:pPr lvl="0"/>
            <a:r>
              <a:rPr lang="de-DE" sz="1200" dirty="0" smtClean="0"/>
              <a:t>Verwenden Sie den Notizenbereich für Vortragsnotizen oder optionale Detailinformationen für Ihr Publikum.</a:t>
            </a:r>
            <a:r>
              <a:rPr lang="de-DE" sz="1200" baseline="0" dirty="0" smtClean="0"/>
              <a:t> Zeigen Sie diese Notizen während der Präsentation in der Vortragsansicht an. </a:t>
            </a:r>
          </a:p>
          <a:p>
            <a:pPr lvl="0">
              <a:buFontTx/>
              <a:buNone/>
            </a:pPr>
            <a:r>
              <a:rPr lang="de-DE" sz="1200" dirty="0" smtClean="0"/>
              <a:t>Achten Sie auf den Schriftgrad (für Barrierefreiheit, Sichtbarkeit, Videoerstellung und Onlineproduktion wichtig)</a:t>
            </a:r>
          </a:p>
          <a:p>
            <a:pPr lvl="0"/>
            <a:endParaRPr lang="de-DE" sz="1200" dirty="0" smtClean="0"/>
          </a:p>
          <a:p>
            <a:pPr lvl="0">
              <a:buFontTx/>
              <a:buNone/>
            </a:pPr>
            <a:r>
              <a:rPr lang="de-DE" sz="1200" b="1" dirty="0" smtClean="0"/>
              <a:t>Abgestimmte Farben </a:t>
            </a:r>
          </a:p>
          <a:p>
            <a:pPr lvl="0">
              <a:buFontTx/>
              <a:buNone/>
            </a:pPr>
            <a:r>
              <a:rPr lang="de-DE" sz="1200" dirty="0" smtClean="0"/>
              <a:t>Achten Sie besonders auf Diagramme, Illustrationen und Textfelder.</a:t>
            </a:r>
            <a:r>
              <a:rPr lang="de-DE" sz="1200" baseline="0" dirty="0" smtClean="0"/>
              <a:t> </a:t>
            </a:r>
            <a:endParaRPr lang="de-DE" sz="1200" dirty="0" smtClean="0"/>
          </a:p>
          <a:p>
            <a:pPr lvl="0"/>
            <a:r>
              <a:rPr lang="de-DE" sz="1200" dirty="0" smtClean="0"/>
              <a:t>Bedenken Sie, dass Teilnehmer schwarzweiß oder in </a:t>
            </a:r>
            <a:r>
              <a:rPr lang="de-DE" sz="1200" dirty="0" err="1" smtClean="0"/>
              <a:t>Graustufen drucken</a:t>
            </a:r>
            <a:r>
              <a:rPr lang="de-DE" sz="1200" dirty="0" smtClean="0"/>
              <a:t>. Erstellen Sie einen Probedruck, um sicherzustellen, dass Ihre Farben funktionieren, wenn Ihre Teilnehmer in schwarzweiß und </a:t>
            </a:r>
            <a:r>
              <a:rPr lang="de-DE" sz="1200" dirty="0" err="1" smtClean="0"/>
              <a:t>Graustufen drucken</a:t>
            </a:r>
            <a:r>
              <a:rPr lang="de-DE" sz="1200" dirty="0" smtClean="0"/>
              <a:t>.</a:t>
            </a:r>
          </a:p>
          <a:p>
            <a:pPr lvl="0">
              <a:buFontTx/>
              <a:buNone/>
            </a:pPr>
            <a:endParaRPr lang="de-DE" sz="1200" dirty="0" smtClean="0"/>
          </a:p>
          <a:p>
            <a:pPr lvl="0">
              <a:buFontTx/>
              <a:buNone/>
            </a:pPr>
            <a:r>
              <a:rPr lang="de-DE" sz="1200" b="1" dirty="0" smtClean="0"/>
              <a:t>Grafiken, Tabellen und Diagramme</a:t>
            </a:r>
          </a:p>
          <a:p>
            <a:pPr lvl="0"/>
            <a:r>
              <a:rPr lang="de-DE" sz="1200" dirty="0" smtClean="0"/>
              <a:t>Gestalten Sie einfach: Verwenden Sie möglichst einheitliche Formate und Farben, die nicht vom Inhalt ablenken.</a:t>
            </a:r>
          </a:p>
          <a:p>
            <a:pPr lvl="0"/>
            <a:r>
              <a:rPr lang="de-DE" sz="1200" dirty="0" smtClean="0"/>
              <a:t>Beschriften Sie alle Diagramme und Tabellen.</a:t>
            </a:r>
          </a:p>
          <a:p>
            <a:endParaRPr lang="de-DE" dirty="0" smtClean="0"/>
          </a:p>
          <a:p>
            <a:endParaRPr lang="de-DE" dirty="0" smtClean="0"/>
          </a:p>
          <a:p>
            <a:endParaRPr lang="de-DE" dirty="0"/>
          </a:p>
        </p:txBody>
      </p:sp>
      <p:sp>
        <p:nvSpPr>
          <p:cNvPr id="4" name="Slide Number Placeholder 3"/>
          <p:cNvSpPr>
            <a:spLocks noGrp="1"/>
          </p:cNvSpPr>
          <p:nvPr>
            <p:ph type="sldNum" sz="quarter" idx="10"/>
          </p:nvPr>
        </p:nvSpPr>
        <p:spPr/>
        <p:txBody>
          <a:bodyPr/>
          <a:lstStyle/>
          <a:p>
            <a:fld id="{EC6EAC7D-5A89-47C2-8ABA-56C9C2DEF7A4}"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sz="1200" dirty="0" smtClean="0"/>
              <a:t>Dies ist eine weitere Option</a:t>
            </a:r>
            <a:r>
              <a:rPr lang="de-DE" sz="1200" baseline="0" dirty="0" smtClean="0"/>
              <a:t> für Übersichtsfolien mit Übergängen.</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sz="1200" dirty="0" smtClean="0"/>
              <a:t>Dies ist eine weitere Option</a:t>
            </a:r>
            <a:r>
              <a:rPr lang="de-DE" sz="1200" baseline="0" dirty="0" smtClean="0"/>
              <a:t> für Übersichtsfolien mit Übergängen.</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dirty="0" smtClean="0"/>
              <a:t>Verwenden Sie eine Abschnittsüberschrift für jedes der Themen, damit das Publikum eine klare Orientierung erhält. </a:t>
            </a:r>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20</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de-DE" b="1" cap="small" baseline="0">
                <a:solidFill>
                  <a:srgbClr val="003300"/>
                </a:solidFill>
              </a:defRPr>
            </a:lvl1pPr>
          </a:lstStyle>
          <a:p>
            <a:r>
              <a:rPr kumimoji="0" lang="de-DE"/>
              <a:t>Titelmasterformat durch Klicken bearbeiten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de-DE" sz="2000" b="0">
                <a:solidFill>
                  <a:schemeClr val="tx1"/>
                </a:solidFill>
                <a:latin typeface="Georgia" pitchFamily="18" charset="0"/>
              </a:defRPr>
            </a:lvl1pPr>
            <a:lvl2pPr marL="457200" indent="0" algn="ctr" eaLnBrk="1" latinLnBrk="0" hangingPunct="1">
              <a:buNone/>
              <a:defRPr kumimoji="0" lang="de-DE">
                <a:solidFill>
                  <a:schemeClr val="tx1">
                    <a:tint val="75000"/>
                  </a:schemeClr>
                </a:solidFill>
              </a:defRPr>
            </a:lvl2pPr>
            <a:lvl3pPr marL="914400" indent="0" algn="ctr" eaLnBrk="1" latinLnBrk="0" hangingPunct="1">
              <a:buNone/>
              <a:defRPr kumimoji="0" lang="de-DE">
                <a:solidFill>
                  <a:schemeClr val="tx1">
                    <a:tint val="75000"/>
                  </a:schemeClr>
                </a:solidFill>
              </a:defRPr>
            </a:lvl3pPr>
            <a:lvl4pPr marL="1371600" indent="0" algn="ctr" eaLnBrk="1" latinLnBrk="0" hangingPunct="1">
              <a:buNone/>
              <a:defRPr kumimoji="0" lang="de-DE">
                <a:solidFill>
                  <a:schemeClr val="tx1">
                    <a:tint val="75000"/>
                  </a:schemeClr>
                </a:solidFill>
              </a:defRPr>
            </a:lvl4pPr>
            <a:lvl5pPr marL="1828800" indent="0" algn="ctr" eaLnBrk="1" latinLnBrk="0" hangingPunct="1">
              <a:buNone/>
              <a:defRPr kumimoji="0" lang="de-DE">
                <a:solidFill>
                  <a:schemeClr val="tx1">
                    <a:tint val="75000"/>
                  </a:schemeClr>
                </a:solidFill>
              </a:defRPr>
            </a:lvl5pPr>
            <a:lvl6pPr marL="2286000" indent="0" algn="ctr" eaLnBrk="1" latinLnBrk="0" hangingPunct="1">
              <a:buNone/>
              <a:defRPr kumimoji="0" lang="de-DE">
                <a:solidFill>
                  <a:schemeClr val="tx1">
                    <a:tint val="75000"/>
                  </a:schemeClr>
                </a:solidFill>
              </a:defRPr>
            </a:lvl6pPr>
            <a:lvl7pPr marL="2743200" indent="0" algn="ctr" eaLnBrk="1" latinLnBrk="0" hangingPunct="1">
              <a:buNone/>
              <a:defRPr kumimoji="0" lang="de-DE">
                <a:solidFill>
                  <a:schemeClr val="tx1">
                    <a:tint val="75000"/>
                  </a:schemeClr>
                </a:solidFill>
              </a:defRPr>
            </a:lvl7pPr>
            <a:lvl8pPr marL="3200400" indent="0" algn="ctr" eaLnBrk="1" latinLnBrk="0" hangingPunct="1">
              <a:buNone/>
              <a:defRPr kumimoji="0" lang="de-DE">
                <a:solidFill>
                  <a:schemeClr val="tx1">
                    <a:tint val="75000"/>
                  </a:schemeClr>
                </a:solidFill>
              </a:defRPr>
            </a:lvl8pPr>
            <a:lvl9pPr marL="3657600" indent="0" algn="ctr" eaLnBrk="1" latinLnBrk="0" hangingPunct="1">
              <a:buNone/>
              <a:defRPr kumimoji="0" lang="de-DE">
                <a:solidFill>
                  <a:schemeClr val="tx1">
                    <a:tint val="75000"/>
                  </a:schemeClr>
                </a:solidFill>
              </a:defRPr>
            </a:lvl9pPr>
          </a:lstStyle>
          <a:p>
            <a:pPr eaLnBrk="1" latinLnBrk="0" hangingPunct="1"/>
            <a:r>
              <a:rPr lang="de-DE" smtClean="0"/>
              <a:t>Formatvorlage des Untertitelmasters durch Klicken bearbeiten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de-DE" sz="2000" baseline="0"/>
            </a:lvl1pPr>
          </a:lstStyle>
          <a:p>
            <a:r>
              <a:rPr kumimoji="0" lang="de-DE"/>
              <a:t>Firmenlogo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de-DE" smtClean="0"/>
              <a:t>Titelmasterformat durch Klicken bearbeiten</a:t>
            </a:r>
            <a:endParaRPr/>
          </a:p>
        </p:txBody>
      </p:sp>
      <p:sp>
        <p:nvSpPr>
          <p:cNvPr id="3" name="Date Placeholder 2"/>
          <p:cNvSpPr>
            <a:spLocks noGrp="1"/>
          </p:cNvSpPr>
          <p:nvPr>
            <p:ph type="dt" sz="half" idx="10"/>
          </p:nvPr>
        </p:nvSpPr>
        <p:spPr/>
        <p:txBody>
          <a:bodyPr/>
          <a:lstStyle/>
          <a:p>
            <a:fld id="{757B281C-5159-4971-8228-52B9A72E9ED2}" type="datetimeFigureOut">
              <a:pPr/>
              <a:t>15.11.2013</a:t>
            </a:fld>
            <a:endParaRPr kumimoji="0" lang="de-DE"/>
          </a:p>
        </p:txBody>
      </p:sp>
      <p:sp>
        <p:nvSpPr>
          <p:cNvPr id="4" name="Footer Placeholder 3"/>
          <p:cNvSpPr>
            <a:spLocks noGrp="1"/>
          </p:cNvSpPr>
          <p:nvPr>
            <p:ph type="ftr" sz="quarter" idx="11"/>
          </p:nvPr>
        </p:nvSpPr>
        <p:spPr/>
        <p:txBody>
          <a:bodyPr/>
          <a:lstStyle/>
          <a:p>
            <a:endParaRPr kumimoji="0" lang="de-DE"/>
          </a:p>
        </p:txBody>
      </p:sp>
      <p:sp>
        <p:nvSpPr>
          <p:cNvPr id="5" name="Slide Number Placeholder 4"/>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15.11.2013</a:t>
            </a:fld>
            <a:endParaRPr kumimoji="0" lang="de-DE"/>
          </a:p>
        </p:txBody>
      </p:sp>
      <p:sp>
        <p:nvSpPr>
          <p:cNvPr id="3" name="Footer Placeholder 2"/>
          <p:cNvSpPr>
            <a:spLocks noGrp="1"/>
          </p:cNvSpPr>
          <p:nvPr>
            <p:ph type="ftr" sz="quarter" idx="11"/>
          </p:nvPr>
        </p:nvSpPr>
        <p:spPr/>
        <p:txBody>
          <a:bodyPr/>
          <a:lstStyle/>
          <a:p>
            <a:endParaRPr kumimoji="0" lang="de-DE"/>
          </a:p>
        </p:txBody>
      </p:sp>
      <p:sp>
        <p:nvSpPr>
          <p:cNvPr id="4" name="Slide Number Placeholder 3"/>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Hintergr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15.11.2013</a:t>
            </a:fld>
            <a:endParaRPr kumimoji="0" lang="de-DE"/>
          </a:p>
        </p:txBody>
      </p:sp>
      <p:sp>
        <p:nvSpPr>
          <p:cNvPr id="4" name="Footer Placeholder 4"/>
          <p:cNvSpPr>
            <a:spLocks noGrp="1"/>
          </p:cNvSpPr>
          <p:nvPr>
            <p:ph type="ftr" sz="quarter" idx="11"/>
          </p:nvPr>
        </p:nvSpPr>
        <p:spPr>
          <a:xfrm>
            <a:off x="3352800" y="6356350"/>
            <a:ext cx="2895600" cy="365125"/>
          </a:xfrm>
        </p:spPr>
        <p:txBody>
          <a:bodyPr/>
          <a:lstStyle/>
          <a:p>
            <a:endParaRPr kumimoji="0" lang="de-DE"/>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de-DE" sz="4000" b="1" cap="small" baseline="0">
                <a:solidFill>
                  <a:srgbClr val="003300"/>
                </a:solidFill>
              </a:defRPr>
            </a:lvl1pPr>
          </a:lstStyle>
          <a:p>
            <a:r>
              <a:rPr kumimoji="0" lang="de-DE"/>
              <a:t>Titelmasterformat durch Klicken bearbeiten</a:t>
            </a:r>
          </a:p>
        </p:txBody>
      </p:sp>
      <p:sp>
        <p:nvSpPr>
          <p:cNvPr id="4" name="Date Placeholder 3"/>
          <p:cNvSpPr>
            <a:spLocks noGrp="1"/>
          </p:cNvSpPr>
          <p:nvPr>
            <p:ph type="dt" sz="half" idx="10"/>
          </p:nvPr>
        </p:nvSpPr>
        <p:spPr/>
        <p:txBody>
          <a:bodyPr/>
          <a:lstStyle/>
          <a:p>
            <a:fld id="{757B281C-5159-4971-8228-52B9A72E9ED2}" type="datetimeFigureOut">
              <a:pPr/>
              <a:t>15.11.2013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33D6E5A2-EC83-451F-A719-9AC1370DD5CF}" type="slidenum">
              <a:pPr/>
              <a:t>‹Nr.›</a:t>
            </a:fld>
            <a:endParaRPr kumimoji="0" lang="de-DE"/>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de-DE" sz="1800"/>
            </a:lvl1pPr>
          </a:lstStyle>
          <a:p>
            <a:r>
              <a:rPr kumimoji="0" lang="de-DE"/>
              <a:t>Firmenlogo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de-DE"/>
            </a:lvl1pPr>
          </a:lstStyle>
          <a:p>
            <a:r>
              <a:rPr kumimoji="0" lang="de-DE"/>
              <a:t>Titelmasterformat durch Klicken bearbeiten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de-DE" sz="3200">
                <a:latin typeface="+mn-lt"/>
              </a:defRPr>
            </a:lvl1pPr>
            <a:lvl2pPr eaLnBrk="1" latinLnBrk="0" hangingPunct="1">
              <a:defRPr kumimoji="0" lang="de-DE" sz="2800">
                <a:latin typeface="+mn-lt"/>
              </a:defRPr>
            </a:lvl2pPr>
            <a:lvl3pPr eaLnBrk="1" latinLnBrk="0" hangingPunct="1">
              <a:defRPr kumimoji="0" lang="de-DE" sz="2400">
                <a:latin typeface="+mn-lt"/>
              </a:defRPr>
            </a:lvl3pPr>
            <a:lvl4pPr eaLnBrk="1" latinLnBrk="0" hangingPunct="1">
              <a:defRPr kumimoji="0" lang="de-DE" sz="2400">
                <a:latin typeface="+mn-lt"/>
              </a:defRPr>
            </a:lvl4pPr>
            <a:lvl5pPr eaLnBrk="1" latinLnBrk="0" hangingPunct="1">
              <a:defRPr kumimoji="0" lang="de-DE" sz="2400">
                <a:latin typeface="+mn-lt"/>
              </a:defRPr>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Date Placeholder 3"/>
          <p:cNvSpPr>
            <a:spLocks noGrp="1"/>
          </p:cNvSpPr>
          <p:nvPr>
            <p:ph type="dt" sz="half" idx="10"/>
          </p:nvPr>
        </p:nvSpPr>
        <p:spPr/>
        <p:txBody>
          <a:bodyPr/>
          <a:lstStyle/>
          <a:p>
            <a:fld id="{757B281C-5159-4971-8228-52B9A72E9ED2}" type="datetimeFigureOut">
              <a:pPr/>
              <a:t>15.11.2013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de-DE" smtClean="0"/>
              <a:t>Titelmasterformat durch Klicken bearbeiten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de-DE" sz="2800"/>
            </a:lvl1pPr>
            <a:lvl2pPr eaLnBrk="1" latinLnBrk="0" hangingPunct="1">
              <a:defRPr kumimoji="0" lang="de-DE" sz="2400"/>
            </a:lvl2pPr>
            <a:lvl3pPr eaLnBrk="1" latinLnBrk="0" hangingPunct="1">
              <a:defRPr kumimoji="0" lang="de-DE" sz="2000"/>
            </a:lvl3pPr>
            <a:lvl4pPr eaLnBrk="1" latinLnBrk="0" hangingPunct="1">
              <a:defRPr kumimoji="0" lang="de-DE" sz="1800"/>
            </a:lvl4pPr>
            <a:lvl5pPr eaLnBrk="1" latinLnBrk="0" hangingPunct="1">
              <a:defRPr kumimoji="0" lang="de-DE" sz="1800"/>
            </a:lvl5pPr>
            <a:lvl6pPr eaLnBrk="1" latinLnBrk="0" hangingPunct="1">
              <a:defRPr kumimoji="0" lang="de-DE" sz="1800"/>
            </a:lvl6pPr>
            <a:lvl7pPr eaLnBrk="1" latinLnBrk="0" hangingPunct="1">
              <a:defRPr kumimoji="0" lang="de-DE" sz="1800"/>
            </a:lvl7pPr>
            <a:lvl8pPr eaLnBrk="1" latinLnBrk="0" hangingPunct="1">
              <a:defRPr kumimoji="0" lang="de-DE" sz="1800"/>
            </a:lvl8pPr>
            <a:lvl9pPr eaLnBrk="1" latinLnBrk="0" hangingPunct="1">
              <a:defRPr kumimoji="0" lang="de-DE" sz="18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de-DE" sz="2800"/>
            </a:lvl1pPr>
            <a:lvl2pPr eaLnBrk="1" latinLnBrk="0" hangingPunct="1">
              <a:defRPr kumimoji="0" lang="de-DE" sz="2400"/>
            </a:lvl2pPr>
            <a:lvl3pPr eaLnBrk="1" latinLnBrk="0" hangingPunct="1">
              <a:defRPr kumimoji="0" lang="de-DE" sz="2000"/>
            </a:lvl3pPr>
            <a:lvl4pPr eaLnBrk="1" latinLnBrk="0" hangingPunct="1">
              <a:defRPr kumimoji="0" lang="de-DE" sz="1800"/>
            </a:lvl4pPr>
            <a:lvl5pPr eaLnBrk="1" latinLnBrk="0" hangingPunct="1">
              <a:defRPr kumimoji="0" lang="de-DE" sz="1800"/>
            </a:lvl5pPr>
            <a:lvl6pPr eaLnBrk="1" latinLnBrk="0" hangingPunct="1">
              <a:defRPr kumimoji="0" lang="de-DE" sz="1800"/>
            </a:lvl6pPr>
            <a:lvl7pPr eaLnBrk="1" latinLnBrk="0" hangingPunct="1">
              <a:defRPr kumimoji="0" lang="de-DE" sz="1800"/>
            </a:lvl7pPr>
            <a:lvl8pPr eaLnBrk="1" latinLnBrk="0" hangingPunct="1">
              <a:defRPr kumimoji="0" lang="de-DE" sz="1800"/>
            </a:lvl8pPr>
            <a:lvl9pPr eaLnBrk="1" latinLnBrk="0" hangingPunct="1">
              <a:defRPr kumimoji="0" lang="de-DE" sz="18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5" name="Date Placeholder 4"/>
          <p:cNvSpPr>
            <a:spLocks noGrp="1"/>
          </p:cNvSpPr>
          <p:nvPr>
            <p:ph type="dt" sz="half" idx="10"/>
          </p:nvPr>
        </p:nvSpPr>
        <p:spPr/>
        <p:txBody>
          <a:bodyPr/>
          <a:lstStyle/>
          <a:p>
            <a:fld id="{757B281C-5159-4971-8228-52B9A72E9ED2}" type="datetimeFigureOut">
              <a:pPr/>
              <a:t>15.11.2013</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de-DE"/>
            </a:lvl1pPr>
          </a:lstStyle>
          <a:p>
            <a:pPr eaLnBrk="1" latinLnBrk="0" hangingPunct="1"/>
            <a:r>
              <a:rPr lang="de-DE" smtClean="0"/>
              <a:t>Titelmasterformat durch Klicken bearbeiten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de-DE" sz="2400" b="1"/>
            </a:lvl1pPr>
            <a:lvl2pPr marL="457200" indent="0" eaLnBrk="1" latinLnBrk="0" hangingPunct="1">
              <a:buNone/>
              <a:defRPr kumimoji="0" lang="de-DE" sz="2000" b="1"/>
            </a:lvl2pPr>
            <a:lvl3pPr marL="914400" indent="0" eaLnBrk="1" latinLnBrk="0" hangingPunct="1">
              <a:buNone/>
              <a:defRPr kumimoji="0" lang="de-DE" sz="1800" b="1"/>
            </a:lvl3pPr>
            <a:lvl4pPr marL="1371600" indent="0" eaLnBrk="1" latinLnBrk="0" hangingPunct="1">
              <a:buNone/>
              <a:defRPr kumimoji="0" lang="de-DE" sz="1600" b="1"/>
            </a:lvl4pPr>
            <a:lvl5pPr marL="1828800" indent="0" eaLnBrk="1" latinLnBrk="0" hangingPunct="1">
              <a:buNone/>
              <a:defRPr kumimoji="0" lang="de-DE" sz="1600" b="1"/>
            </a:lvl5pPr>
            <a:lvl6pPr marL="2286000" indent="0" eaLnBrk="1" latinLnBrk="0" hangingPunct="1">
              <a:buNone/>
              <a:defRPr kumimoji="0" lang="de-DE" sz="1600" b="1"/>
            </a:lvl6pPr>
            <a:lvl7pPr marL="2743200" indent="0" eaLnBrk="1" latinLnBrk="0" hangingPunct="1">
              <a:buNone/>
              <a:defRPr kumimoji="0" lang="de-DE" sz="1600" b="1"/>
            </a:lvl7pPr>
            <a:lvl8pPr marL="3200400" indent="0" eaLnBrk="1" latinLnBrk="0" hangingPunct="1">
              <a:buNone/>
              <a:defRPr kumimoji="0" lang="de-DE" sz="1600" b="1"/>
            </a:lvl8pPr>
            <a:lvl9pPr marL="3657600" indent="0" eaLnBrk="1" latinLnBrk="0" hangingPunct="1">
              <a:buNone/>
              <a:defRPr kumimoji="0" lang="de-DE" sz="1600" b="1"/>
            </a:lvl9pPr>
          </a:lstStyle>
          <a:p>
            <a:pPr lvl="0" eaLnBrk="1" latinLnBrk="0" hangingPunct="1"/>
            <a:r>
              <a:rPr lang="de-DE" smtClean="0"/>
              <a:t>Textmasterformat bearbeiten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1600"/>
            </a:lvl6pPr>
            <a:lvl7pPr eaLnBrk="1" latinLnBrk="0" hangingPunct="1">
              <a:defRPr kumimoji="0" lang="de-DE" sz="1600"/>
            </a:lvl7pPr>
            <a:lvl8pPr eaLnBrk="1" latinLnBrk="0" hangingPunct="1">
              <a:defRPr kumimoji="0" lang="de-DE" sz="1600"/>
            </a:lvl8pPr>
            <a:lvl9pPr eaLnBrk="1" latinLnBrk="0" hangingPunct="1">
              <a:defRPr kumimoji="0" lang="de-DE" sz="16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de-DE" sz="2400" b="1"/>
            </a:lvl1pPr>
            <a:lvl2pPr marL="457200" indent="0" eaLnBrk="1" latinLnBrk="0" hangingPunct="1">
              <a:buNone/>
              <a:defRPr kumimoji="0" lang="de-DE" sz="2000" b="1"/>
            </a:lvl2pPr>
            <a:lvl3pPr marL="914400" indent="0" eaLnBrk="1" latinLnBrk="0" hangingPunct="1">
              <a:buNone/>
              <a:defRPr kumimoji="0" lang="de-DE" sz="1800" b="1"/>
            </a:lvl3pPr>
            <a:lvl4pPr marL="1371600" indent="0" eaLnBrk="1" latinLnBrk="0" hangingPunct="1">
              <a:buNone/>
              <a:defRPr kumimoji="0" lang="de-DE" sz="1600" b="1"/>
            </a:lvl4pPr>
            <a:lvl5pPr marL="1828800" indent="0" eaLnBrk="1" latinLnBrk="0" hangingPunct="1">
              <a:buNone/>
              <a:defRPr kumimoji="0" lang="de-DE" sz="1600" b="1"/>
            </a:lvl5pPr>
            <a:lvl6pPr marL="2286000" indent="0" eaLnBrk="1" latinLnBrk="0" hangingPunct="1">
              <a:buNone/>
              <a:defRPr kumimoji="0" lang="de-DE" sz="1600" b="1"/>
            </a:lvl6pPr>
            <a:lvl7pPr marL="2743200" indent="0" eaLnBrk="1" latinLnBrk="0" hangingPunct="1">
              <a:buNone/>
              <a:defRPr kumimoji="0" lang="de-DE" sz="1600" b="1"/>
            </a:lvl7pPr>
            <a:lvl8pPr marL="3200400" indent="0" eaLnBrk="1" latinLnBrk="0" hangingPunct="1">
              <a:buNone/>
              <a:defRPr kumimoji="0" lang="de-DE" sz="1600" b="1"/>
            </a:lvl8pPr>
            <a:lvl9pPr marL="3657600" indent="0" eaLnBrk="1" latinLnBrk="0" hangingPunct="1">
              <a:buNone/>
              <a:defRPr kumimoji="0" lang="de-DE" sz="1600" b="1"/>
            </a:lvl9pPr>
          </a:lstStyle>
          <a:p>
            <a:pPr lvl="0" eaLnBrk="1" latinLnBrk="0" hangingPunct="1"/>
            <a:r>
              <a:rPr lang="de-DE" smtClean="0"/>
              <a:t>Textmasterformat bearbeiten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1600"/>
            </a:lvl6pPr>
            <a:lvl7pPr eaLnBrk="1" latinLnBrk="0" hangingPunct="1">
              <a:defRPr kumimoji="0" lang="de-DE" sz="1600"/>
            </a:lvl7pPr>
            <a:lvl8pPr eaLnBrk="1" latinLnBrk="0" hangingPunct="1">
              <a:defRPr kumimoji="0" lang="de-DE" sz="1600"/>
            </a:lvl8pPr>
            <a:lvl9pPr eaLnBrk="1" latinLnBrk="0" hangingPunct="1">
              <a:defRPr kumimoji="0" lang="de-DE" sz="16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7" name="Date Placeholder 6"/>
          <p:cNvSpPr>
            <a:spLocks noGrp="1"/>
          </p:cNvSpPr>
          <p:nvPr>
            <p:ph type="dt" sz="half" idx="10"/>
          </p:nvPr>
        </p:nvSpPr>
        <p:spPr/>
        <p:txBody>
          <a:bodyPr/>
          <a:lstStyle/>
          <a:p>
            <a:fld id="{757B281C-5159-4971-8228-52B9A72E9ED2}" type="datetimeFigureOut">
              <a:pPr/>
              <a:t>15.11.2013</a:t>
            </a:fld>
            <a:endParaRPr kumimoji="0" lang="de-DE"/>
          </a:p>
        </p:txBody>
      </p:sp>
      <p:sp>
        <p:nvSpPr>
          <p:cNvPr id="8" name="Footer Placeholder 7"/>
          <p:cNvSpPr>
            <a:spLocks noGrp="1"/>
          </p:cNvSpPr>
          <p:nvPr>
            <p:ph type="ftr" sz="quarter" idx="11"/>
          </p:nvPr>
        </p:nvSpPr>
        <p:spPr/>
        <p:txBody>
          <a:bodyPr/>
          <a:lstStyle/>
          <a:p>
            <a:endParaRPr kumimoji="0" lang="de-DE"/>
          </a:p>
        </p:txBody>
      </p:sp>
      <p:sp>
        <p:nvSpPr>
          <p:cNvPr id="9" name="Slide Number Placeholder 8"/>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de-DE" sz="2000" b="1"/>
            </a:lvl1pPr>
          </a:lstStyle>
          <a:p>
            <a:pPr eaLnBrk="1" latinLnBrk="0" hangingPunct="1"/>
            <a:r>
              <a:rPr lang="de-DE" smtClean="0"/>
              <a:t>Titelmasterformat durch Klicken bearbeiten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de-DE" sz="3200"/>
            </a:lvl1pPr>
            <a:lvl2pPr eaLnBrk="1" latinLnBrk="0" hangingPunct="1">
              <a:defRPr kumimoji="0" lang="de-DE" sz="2800"/>
            </a:lvl2pPr>
            <a:lvl3pPr eaLnBrk="1" latinLnBrk="0" hangingPunct="1">
              <a:defRPr kumimoji="0" lang="de-DE" sz="2400"/>
            </a:lvl3pPr>
            <a:lvl4pPr eaLnBrk="1" latinLnBrk="0" hangingPunct="1">
              <a:defRPr kumimoji="0" lang="de-DE" sz="2000"/>
            </a:lvl4pPr>
            <a:lvl5pPr eaLnBrk="1" latinLnBrk="0" hangingPunct="1">
              <a:defRPr kumimoji="0" lang="de-DE" sz="2000"/>
            </a:lvl5pPr>
            <a:lvl6pPr eaLnBrk="1" latinLnBrk="0" hangingPunct="1">
              <a:defRPr kumimoji="0" lang="de-DE" sz="2000"/>
            </a:lvl6pPr>
            <a:lvl7pPr eaLnBrk="1" latinLnBrk="0" hangingPunct="1">
              <a:defRPr kumimoji="0" lang="de-DE" sz="2000"/>
            </a:lvl7pPr>
            <a:lvl8pPr eaLnBrk="1" latinLnBrk="0" hangingPunct="1">
              <a:defRPr kumimoji="0" lang="de-DE" sz="2000"/>
            </a:lvl8pPr>
            <a:lvl9pPr eaLnBrk="1" latinLnBrk="0" hangingPunct="1">
              <a:defRPr kumimoji="0" lang="de-DE" sz="20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smtClean="0"/>
              <a:t>Textmasterformat bearbeiten</a:t>
            </a:r>
          </a:p>
        </p:txBody>
      </p:sp>
      <p:sp>
        <p:nvSpPr>
          <p:cNvPr id="5" name="Date Placeholder 4"/>
          <p:cNvSpPr>
            <a:spLocks noGrp="1"/>
          </p:cNvSpPr>
          <p:nvPr>
            <p:ph type="dt" sz="half" idx="10"/>
          </p:nvPr>
        </p:nvSpPr>
        <p:spPr/>
        <p:txBody>
          <a:bodyPr/>
          <a:lstStyle/>
          <a:p>
            <a:fld id="{757B281C-5159-4971-8228-52B9A72E9ED2}" type="datetimeFigureOut">
              <a:pPr/>
              <a:t>15.11.2013</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de-DE" sz="2000" b="1"/>
            </a:lvl1pPr>
          </a:lstStyle>
          <a:p>
            <a:pPr eaLnBrk="1" latinLnBrk="0" hangingPunct="1"/>
            <a:r>
              <a:rPr lang="de-DE" smtClean="0"/>
              <a:t>Titelmasterformat durch Klicken bearbeiten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de-DE" sz="3200"/>
            </a:lvl1pPr>
            <a:lvl2pPr marL="457200" indent="0" eaLnBrk="1" latinLnBrk="0" hangingPunct="1">
              <a:buNone/>
              <a:defRPr kumimoji="0" lang="de-DE" sz="2800"/>
            </a:lvl2pPr>
            <a:lvl3pPr marL="914400" indent="0" eaLnBrk="1" latinLnBrk="0" hangingPunct="1">
              <a:buNone/>
              <a:defRPr kumimoji="0" lang="de-DE" sz="2400"/>
            </a:lvl3pPr>
            <a:lvl4pPr marL="1371600" indent="0" eaLnBrk="1" latinLnBrk="0" hangingPunct="1">
              <a:buNone/>
              <a:defRPr kumimoji="0" lang="de-DE" sz="2000"/>
            </a:lvl4pPr>
            <a:lvl5pPr marL="1828800" indent="0" eaLnBrk="1" latinLnBrk="0" hangingPunct="1">
              <a:buNone/>
              <a:defRPr kumimoji="0" lang="de-DE" sz="2000"/>
            </a:lvl5pPr>
            <a:lvl6pPr marL="2286000" indent="0" eaLnBrk="1" latinLnBrk="0" hangingPunct="1">
              <a:buNone/>
              <a:defRPr kumimoji="0" lang="de-DE" sz="2000"/>
            </a:lvl6pPr>
            <a:lvl7pPr marL="2743200" indent="0" eaLnBrk="1" latinLnBrk="0" hangingPunct="1">
              <a:buNone/>
              <a:defRPr kumimoji="0" lang="de-DE" sz="2000"/>
            </a:lvl7pPr>
            <a:lvl8pPr marL="3200400" indent="0" eaLnBrk="1" latinLnBrk="0" hangingPunct="1">
              <a:buNone/>
              <a:defRPr kumimoji="0" lang="de-DE" sz="2000"/>
            </a:lvl8pPr>
            <a:lvl9pPr marL="3657600" indent="0" eaLnBrk="1" latinLnBrk="0" hangingPunct="1">
              <a:buNone/>
              <a:defRPr kumimoji="0" lang="de-DE" sz="2000"/>
            </a:lvl9pPr>
          </a:lstStyle>
          <a:p>
            <a:pPr eaLnBrk="1" latinLnBrk="0" hangingPunct="1"/>
            <a:r>
              <a:rPr lang="de-DE" smtClean="0"/>
              <a:t>Bild durch Klicken auf Symbol hinzufügen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smtClean="0"/>
              <a:t>Textmasterformat bearbeiten</a:t>
            </a:r>
          </a:p>
        </p:txBody>
      </p:sp>
      <p:sp>
        <p:nvSpPr>
          <p:cNvPr id="5" name="Date Placeholder 4"/>
          <p:cNvSpPr>
            <a:spLocks noGrp="1"/>
          </p:cNvSpPr>
          <p:nvPr>
            <p:ph type="dt" sz="half" idx="10"/>
          </p:nvPr>
        </p:nvSpPr>
        <p:spPr/>
        <p:txBody>
          <a:bodyPr/>
          <a:lstStyle/>
          <a:p>
            <a:fld id="{757B281C-5159-4971-8228-52B9A72E9ED2}" type="datetimeFigureOut">
              <a:pPr/>
              <a:t>15.11.2013</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de-DE" smtClean="0"/>
              <a:t>Titelmasterformat durch Klicken bearbeiten</a:t>
            </a:r>
            <a:endParaRPr/>
          </a:p>
        </p:txBody>
      </p:sp>
      <p:sp>
        <p:nvSpPr>
          <p:cNvPr id="3" name="Vertical Text Placehold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Date Placeholder 3"/>
          <p:cNvSpPr>
            <a:spLocks noGrp="1"/>
          </p:cNvSpPr>
          <p:nvPr>
            <p:ph type="dt" sz="half" idx="10"/>
          </p:nvPr>
        </p:nvSpPr>
        <p:spPr/>
        <p:txBody>
          <a:bodyPr/>
          <a:lstStyle/>
          <a:p>
            <a:fld id="{757B281C-5159-4971-8228-52B9A72E9ED2}" type="datetimeFigureOut">
              <a:pPr/>
              <a:t>15.11.2013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de-DE" smtClean="0"/>
              <a:t>Titelmasterformat durch Klicken bearbeiten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Date Placeholder 3"/>
          <p:cNvSpPr>
            <a:spLocks noGrp="1"/>
          </p:cNvSpPr>
          <p:nvPr>
            <p:ph type="dt" sz="half" idx="10"/>
          </p:nvPr>
        </p:nvSpPr>
        <p:spPr/>
        <p:txBody>
          <a:bodyPr/>
          <a:lstStyle/>
          <a:p>
            <a:fld id="{757B281C-5159-4971-8228-52B9A72E9ED2}" type="datetimeFigureOut">
              <a:pPr/>
              <a:t>15.11.2013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de-DE" smtClean="0"/>
              <a:t>Titelmasterformat durch Klicken bearbeiten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de-DE" sz="1200">
                <a:solidFill>
                  <a:schemeClr val="tx1">
                    <a:tint val="75000"/>
                  </a:schemeClr>
                </a:solidFill>
              </a:defRPr>
            </a:lvl1pPr>
          </a:lstStyle>
          <a:p>
            <a:fld id="{757B281C-5159-4971-8228-52B9A72E9ED2}" type="datetimeFigureOut">
              <a:pPr/>
              <a:t>15.11.2013</a:t>
            </a:fld>
            <a:endParaRPr kumimoji="0" lang="de-DE"/>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de-DE" sz="1200">
                <a:solidFill>
                  <a:schemeClr val="tx1">
                    <a:tint val="75000"/>
                  </a:schemeClr>
                </a:solidFill>
              </a:defRPr>
            </a:lvl1pPr>
          </a:lstStyle>
          <a:p>
            <a:endParaRPr kumimoji="0" lang="de-DE"/>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de-DE" sz="1200">
                <a:solidFill>
                  <a:schemeClr val="tx1">
                    <a:tint val="75000"/>
                  </a:schemeClr>
                </a:solidFill>
              </a:defRPr>
            </a:lvl1pPr>
          </a:lstStyle>
          <a:p>
            <a:fld id="{33D6E5A2-EC83-451F-A719-9AC1370DD5CF}" type="slidenum">
              <a:pPr/>
              <a:t>‹Nr.›</a:t>
            </a:fld>
            <a:endParaRPr kumimoji="0" lang="de-DE"/>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de-DE"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de-DE"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de-DE"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de-DE"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de-DE"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p:bodyStyle>
    <p:otherStyle>
      <a:defPPr>
        <a:defRPr kumimoji="0" lang="de-DE"/>
      </a:defPPr>
      <a:lvl1pPr marL="0" algn="l" defTabSz="914400" rtl="0" eaLnBrk="1" latinLnBrk="0" hangingPunct="1">
        <a:defRPr kumimoji="0" lang="de-DE" sz="1800" kern="1200">
          <a:solidFill>
            <a:schemeClr val="tx1"/>
          </a:solidFill>
          <a:latin typeface="+mn-lt"/>
          <a:ea typeface="+mn-ea"/>
          <a:cs typeface="+mn-cs"/>
        </a:defRPr>
      </a:lvl1pPr>
      <a:lvl2pPr marL="457200" algn="l" defTabSz="914400" rtl="0" eaLnBrk="1" latinLnBrk="0" hangingPunct="1">
        <a:defRPr kumimoji="0" lang="de-DE" sz="1800" kern="1200">
          <a:solidFill>
            <a:schemeClr val="tx1"/>
          </a:solidFill>
          <a:latin typeface="+mn-lt"/>
          <a:ea typeface="+mn-ea"/>
          <a:cs typeface="+mn-cs"/>
        </a:defRPr>
      </a:lvl2pPr>
      <a:lvl3pPr marL="914400" algn="l" defTabSz="914400" rtl="0" eaLnBrk="1" latinLnBrk="0" hangingPunct="1">
        <a:defRPr kumimoji="0" lang="de-DE" sz="1800" kern="1200">
          <a:solidFill>
            <a:schemeClr val="tx1"/>
          </a:solidFill>
          <a:latin typeface="+mn-lt"/>
          <a:ea typeface="+mn-ea"/>
          <a:cs typeface="+mn-cs"/>
        </a:defRPr>
      </a:lvl3pPr>
      <a:lvl4pPr marL="1371600" algn="l" defTabSz="914400" rtl="0" eaLnBrk="1" latinLnBrk="0" hangingPunct="1">
        <a:defRPr kumimoji="0" lang="de-DE" sz="1800" kern="1200">
          <a:solidFill>
            <a:schemeClr val="tx1"/>
          </a:solidFill>
          <a:latin typeface="+mn-lt"/>
          <a:ea typeface="+mn-ea"/>
          <a:cs typeface="+mn-cs"/>
        </a:defRPr>
      </a:lvl4pPr>
      <a:lvl5pPr marL="1828800" algn="l" defTabSz="914400" rtl="0" eaLnBrk="1" latinLnBrk="0" hangingPunct="1">
        <a:defRPr kumimoji="0" lang="de-DE" sz="1800" kern="1200">
          <a:solidFill>
            <a:schemeClr val="tx1"/>
          </a:solidFill>
          <a:latin typeface="+mn-lt"/>
          <a:ea typeface="+mn-ea"/>
          <a:cs typeface="+mn-cs"/>
        </a:defRPr>
      </a:lvl5pPr>
      <a:lvl6pPr marL="2286000" algn="l" defTabSz="914400" rtl="0" eaLnBrk="1" latinLnBrk="0" hangingPunct="1">
        <a:defRPr kumimoji="0" lang="de-DE" sz="1800" kern="1200">
          <a:solidFill>
            <a:schemeClr val="tx1"/>
          </a:solidFill>
          <a:latin typeface="+mn-lt"/>
          <a:ea typeface="+mn-ea"/>
          <a:cs typeface="+mn-cs"/>
        </a:defRPr>
      </a:lvl6pPr>
      <a:lvl7pPr marL="2743200" algn="l" defTabSz="914400" rtl="0" eaLnBrk="1" latinLnBrk="0" hangingPunct="1">
        <a:defRPr kumimoji="0" lang="de-DE" sz="1800" kern="1200">
          <a:solidFill>
            <a:schemeClr val="tx1"/>
          </a:solidFill>
          <a:latin typeface="+mn-lt"/>
          <a:ea typeface="+mn-ea"/>
          <a:cs typeface="+mn-cs"/>
        </a:defRPr>
      </a:lvl7pPr>
      <a:lvl8pPr marL="3200400" algn="l" defTabSz="914400" rtl="0" eaLnBrk="1" latinLnBrk="0" hangingPunct="1">
        <a:defRPr kumimoji="0" lang="de-DE" sz="1800" kern="1200">
          <a:solidFill>
            <a:schemeClr val="tx1"/>
          </a:solidFill>
          <a:latin typeface="+mn-lt"/>
          <a:ea typeface="+mn-ea"/>
          <a:cs typeface="+mn-cs"/>
        </a:defRPr>
      </a:lvl8pPr>
      <a:lvl9pPr marL="3657600" algn="l" defTabSz="914400" rtl="0" eaLnBrk="1" latinLnBrk="0" hangingPunct="1">
        <a:defRPr kumimoji="0" lang="de-DE"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979712" y="620688"/>
            <a:ext cx="6900304" cy="1470025"/>
          </a:xfrm>
        </p:spPr>
        <p:txBody>
          <a:bodyPr>
            <a:normAutofit/>
          </a:bodyPr>
          <a:lstStyle/>
          <a:p>
            <a:r>
              <a:rPr lang="de-DE" sz="5400" dirty="0" smtClean="0"/>
              <a:t>Persönliche Ermutigung</a:t>
            </a:r>
            <a:endParaRPr lang="de-DE" sz="5400" dirty="0"/>
          </a:p>
        </p:txBody>
      </p:sp>
      <p:sp>
        <p:nvSpPr>
          <p:cNvPr id="3" name="Subtitle 2"/>
          <p:cNvSpPr>
            <a:spLocks noGrp="1"/>
          </p:cNvSpPr>
          <p:nvPr>
            <p:ph type="subTitle" idx="1"/>
            <p:custDataLst>
              <p:tags r:id="rId3"/>
            </p:custDataLst>
          </p:nvPr>
        </p:nvSpPr>
        <p:spPr/>
        <p:txBody>
          <a:bodyPr>
            <a:normAutofit/>
          </a:bodyPr>
          <a:lstStyle/>
          <a:p>
            <a:r>
              <a:rPr lang="de-DE" sz="2400" dirty="0" smtClean="0">
                <a:latin typeface="+mn-lt"/>
              </a:rPr>
              <a:t>Reihe: Abschiedsworte (1/3)</a:t>
            </a:r>
            <a:endParaRPr lang="de-DE" sz="2400" dirty="0">
              <a:latin typeface="+mn-lt"/>
            </a:endParaRPr>
          </a:p>
          <a:p>
            <a:r>
              <a:rPr lang="de-DE" sz="2400" dirty="0" smtClean="0">
                <a:latin typeface="+mn-lt"/>
              </a:rPr>
              <a:t>Kolosser-Brief 4,7-9</a:t>
            </a:r>
            <a:endParaRPr lang="de-DE" sz="24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2338030"/>
            <a:ext cx="8280920" cy="3808750"/>
          </a:xfrm>
          <a:prstGeom prst="rect">
            <a:avLst/>
          </a:prstGeom>
          <a:noFill/>
        </p:spPr>
        <p:txBody>
          <a:bodyPr wrap="square" rtlCol="0">
            <a:normAutofit/>
          </a:bodyPr>
          <a:lstStyle/>
          <a:p>
            <a:r>
              <a:rPr lang="de-DE" sz="7200" dirty="0" smtClean="0"/>
              <a:t>I. </a:t>
            </a:r>
            <a:r>
              <a:rPr lang="de-DE" sz="7200" dirty="0" err="1" smtClean="0"/>
              <a:t>Tychikus</a:t>
            </a:r>
            <a:r>
              <a:rPr lang="de-DE" sz="7200" dirty="0" smtClean="0"/>
              <a:t> ermutigt durch seine Berichte </a:t>
            </a:r>
            <a:endParaRPr lang="de-DE"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44624"/>
            <a:ext cx="7765662" cy="16476125"/>
          </a:xfrm>
          <a:prstGeom prst="rect">
            <a:avLst/>
          </a:prstGeom>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06554" cy="3855660"/>
          </a:xfrm>
          <a:prstGeom prst="rect">
            <a:avLst/>
          </a:prstGeom>
          <a:noFill/>
        </p:spPr>
        <p:txBody>
          <a:bodyPr wrap="square" rtlCol="0">
            <a:normAutofit/>
          </a:bodyPr>
          <a:lstStyle/>
          <a:p>
            <a:r>
              <a:rPr lang="de-DE" sz="7200" dirty="0"/>
              <a:t>Neue Umgebung </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pic>
        <p:nvPicPr>
          <p:cNvPr id="2" name="Grafik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436" y="116632"/>
            <a:ext cx="9084564" cy="5692140"/>
          </a:xfrm>
          <a:prstGeom prst="rect">
            <a:avLst/>
          </a:prstGeom>
        </p:spPr>
      </p:pic>
    </p:spTree>
    <p:extLst>
      <p:ext uri="{BB962C8B-B14F-4D97-AF65-F5344CB8AC3E}">
        <p14:creationId xmlns:p14="http://schemas.microsoft.com/office/powerpoint/2010/main" val="376189817"/>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3848" y="160110"/>
            <a:ext cx="5760640" cy="3412906"/>
          </a:xfrm>
          <a:prstGeom prst="rect">
            <a:avLst/>
          </a:prstGeom>
          <a:noFill/>
        </p:spPr>
        <p:txBody>
          <a:bodyPr wrap="square" rtlCol="0">
            <a:normAutofit fontScale="77500" lnSpcReduction="20000"/>
          </a:bodyPr>
          <a:lstStyle/>
          <a:p>
            <a:r>
              <a:rPr lang="de-CH" sz="4800" dirty="0"/>
              <a:t>„Über meine persönliche Situation wird euch </a:t>
            </a:r>
            <a:r>
              <a:rPr lang="de-CH" sz="4800" dirty="0" err="1"/>
              <a:t>Tychikus</a:t>
            </a:r>
            <a:r>
              <a:rPr lang="de-CH" sz="4800" dirty="0"/>
              <a:t>, unser geliebter Bruder und mein treuer Helfer und Mitarbeiter im Dienst für den Herrn, ausführlich informieren.“</a:t>
            </a:r>
            <a:endParaRPr lang="de-DE"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11760" y="3782457"/>
            <a:ext cx="6287418" cy="432048"/>
          </a:xfrm>
          <a:prstGeom prst="rect">
            <a:avLst/>
          </a:prstGeom>
          <a:noFill/>
        </p:spPr>
        <p:txBody>
          <a:bodyPr wrap="square" rtlCol="0">
            <a:normAutofit/>
          </a:bodyPr>
          <a:lstStyle/>
          <a:p>
            <a:pPr algn="r"/>
            <a:r>
              <a:rPr lang="de-CH" dirty="0" smtClean="0"/>
              <a:t>Kolosser-Brief 4,7</a:t>
            </a:r>
            <a:endParaRPr lang="de-DE" dirty="0"/>
          </a:p>
        </p:txBody>
      </p:sp>
    </p:spTree>
    <p:extLst>
      <p:ext uri="{BB962C8B-B14F-4D97-AF65-F5344CB8AC3E}">
        <p14:creationId xmlns:p14="http://schemas.microsoft.com/office/powerpoint/2010/main" val="4212382783"/>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188640"/>
            <a:ext cx="6049888" cy="3456384"/>
          </a:xfrm>
          <a:prstGeom prst="rect">
            <a:avLst/>
          </a:prstGeom>
          <a:noFill/>
        </p:spPr>
        <p:txBody>
          <a:bodyPr wrap="square" rtlCol="0">
            <a:normAutofit fontScale="77500" lnSpcReduction="20000"/>
          </a:bodyPr>
          <a:lstStyle/>
          <a:p>
            <a:r>
              <a:rPr lang="de-CH" sz="4800" dirty="0"/>
              <a:t>„Wenn ich ihn zu euch schicke, dann genau aus diesem Grund: Ihr sollt erfahren, wie es um uns steht, und sollt durch seinen Besuch gestärkt und ermutigt werden.“</a:t>
            </a:r>
            <a:endParaRPr lang="de-DE"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62262" y="3789040"/>
            <a:ext cx="6287418" cy="432048"/>
          </a:xfrm>
          <a:prstGeom prst="rect">
            <a:avLst/>
          </a:prstGeom>
          <a:noFill/>
        </p:spPr>
        <p:txBody>
          <a:bodyPr wrap="square" rtlCol="0">
            <a:normAutofit/>
          </a:bodyPr>
          <a:lstStyle/>
          <a:p>
            <a:pPr algn="r"/>
            <a:r>
              <a:rPr lang="de-CH" dirty="0" smtClean="0"/>
              <a:t>Kolosser-Brief 4,8</a:t>
            </a:r>
            <a:endParaRPr lang="de-DE" dirty="0"/>
          </a:p>
        </p:txBody>
      </p:sp>
    </p:spTree>
    <p:extLst>
      <p:ext uri="{BB962C8B-B14F-4D97-AF65-F5344CB8AC3E}">
        <p14:creationId xmlns:p14="http://schemas.microsoft.com/office/powerpoint/2010/main" val="380045959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1889" y="260648"/>
            <a:ext cx="5762599" cy="4464496"/>
          </a:xfrm>
          <a:prstGeom prst="rect">
            <a:avLst/>
          </a:prstGeom>
          <a:noFill/>
        </p:spPr>
        <p:txBody>
          <a:bodyPr wrap="square" rtlCol="0">
            <a:noAutofit/>
          </a:bodyPr>
          <a:lstStyle/>
          <a:p>
            <a:r>
              <a:rPr lang="de-CH" sz="3600" dirty="0"/>
              <a:t>„Denn ich hoffe, dass eure Gebete erhört werden und Gott mir in seiner Gnade ein Wiedersehen mit euch schenkt.“</a:t>
            </a:r>
            <a:endParaRPr lang="de-DE" sz="36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11760" y="3507498"/>
            <a:ext cx="6287418" cy="432048"/>
          </a:xfrm>
          <a:prstGeom prst="rect">
            <a:avLst/>
          </a:prstGeom>
          <a:noFill/>
        </p:spPr>
        <p:txBody>
          <a:bodyPr wrap="square" rtlCol="0">
            <a:normAutofit/>
          </a:bodyPr>
          <a:lstStyle/>
          <a:p>
            <a:pPr algn="r"/>
            <a:r>
              <a:rPr lang="de-CH" dirty="0" smtClean="0"/>
              <a:t>Philemon 22</a:t>
            </a:r>
            <a:endParaRPr lang="de-DE" dirty="0"/>
          </a:p>
        </p:txBody>
      </p:sp>
    </p:spTree>
    <p:extLst>
      <p:ext uri="{BB962C8B-B14F-4D97-AF65-F5344CB8AC3E}">
        <p14:creationId xmlns:p14="http://schemas.microsoft.com/office/powerpoint/2010/main" val="11257936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2338030"/>
            <a:ext cx="8280920" cy="3808750"/>
          </a:xfrm>
          <a:prstGeom prst="rect">
            <a:avLst/>
          </a:prstGeom>
          <a:noFill/>
        </p:spPr>
        <p:txBody>
          <a:bodyPr wrap="square" rtlCol="0">
            <a:normAutofit/>
          </a:bodyPr>
          <a:lstStyle>
            <a:defPPr>
              <a:defRPr lang="de-DE"/>
            </a:defPPr>
            <a:lvl1pPr>
              <a:defRPr sz="7200"/>
            </a:lvl1pPr>
          </a:lstStyle>
          <a:p>
            <a:r>
              <a:rPr lang="de-DE" sz="6000" dirty="0"/>
              <a:t>II. </a:t>
            </a:r>
            <a:r>
              <a:rPr lang="de-DE" sz="6000" dirty="0" err="1"/>
              <a:t>Onesimus</a:t>
            </a:r>
            <a:r>
              <a:rPr lang="de-DE" sz="6000" dirty="0"/>
              <a:t> ermutigt durch seine Veränderung </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44624"/>
            <a:ext cx="7765662" cy="16476125"/>
          </a:xfrm>
          <a:prstGeom prst="rect">
            <a:avLst/>
          </a:prstGeom>
        </p:spPr>
      </p:pic>
    </p:spTree>
    <p:extLst>
      <p:ext uri="{BB962C8B-B14F-4D97-AF65-F5344CB8AC3E}">
        <p14:creationId xmlns:p14="http://schemas.microsoft.com/office/powerpoint/2010/main" val="346840107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3848" y="160110"/>
            <a:ext cx="5760640" cy="3412906"/>
          </a:xfrm>
          <a:prstGeom prst="rect">
            <a:avLst/>
          </a:prstGeom>
          <a:noFill/>
        </p:spPr>
        <p:txBody>
          <a:bodyPr wrap="square" rtlCol="0">
            <a:normAutofit fontScale="85000" lnSpcReduction="20000"/>
          </a:bodyPr>
          <a:lstStyle/>
          <a:p>
            <a:r>
              <a:rPr lang="de-CH" sz="4800" dirty="0"/>
              <a:t>„Zusammen mit </a:t>
            </a:r>
            <a:r>
              <a:rPr lang="de-CH" sz="4800" dirty="0" err="1"/>
              <a:t>Tychikus</a:t>
            </a:r>
            <a:r>
              <a:rPr lang="de-CH" sz="4800" dirty="0"/>
              <a:t> wird </a:t>
            </a:r>
            <a:r>
              <a:rPr lang="de-CH" sz="4800" dirty="0" err="1"/>
              <a:t>Onesimus</a:t>
            </a:r>
            <a:r>
              <a:rPr lang="de-CH" sz="4800" dirty="0"/>
              <a:t> reisen, unser treuer und geliebter Bruder, der ja aus Kolossä kommt und somit einer von euch ist.“</a:t>
            </a:r>
            <a:endParaRPr lang="de-DE"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83768" y="3717032"/>
            <a:ext cx="6287418" cy="432048"/>
          </a:xfrm>
          <a:prstGeom prst="rect">
            <a:avLst/>
          </a:prstGeom>
          <a:noFill/>
        </p:spPr>
        <p:txBody>
          <a:bodyPr wrap="square" rtlCol="0">
            <a:normAutofit/>
          </a:bodyPr>
          <a:lstStyle/>
          <a:p>
            <a:pPr algn="r"/>
            <a:r>
              <a:rPr lang="de-CH" dirty="0" smtClean="0"/>
              <a:t>Kolosser-Brief 4,9</a:t>
            </a:r>
            <a:endParaRPr lang="de-DE" dirty="0"/>
          </a:p>
        </p:txBody>
      </p:sp>
    </p:spTree>
    <p:extLst>
      <p:ext uri="{BB962C8B-B14F-4D97-AF65-F5344CB8AC3E}">
        <p14:creationId xmlns:p14="http://schemas.microsoft.com/office/powerpoint/2010/main" val="112316363"/>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188640"/>
            <a:ext cx="6049888" cy="3456384"/>
          </a:xfrm>
          <a:prstGeom prst="rect">
            <a:avLst/>
          </a:prstGeom>
          <a:noFill/>
        </p:spPr>
        <p:txBody>
          <a:bodyPr wrap="square" rtlCol="0">
            <a:normAutofit fontScale="77500" lnSpcReduction="20000"/>
          </a:bodyPr>
          <a:lstStyle/>
          <a:p>
            <a:r>
              <a:rPr lang="de-CH" sz="4800" dirty="0"/>
              <a:t>„Es geht bei meiner Bitte um jemand, den ich als mein Kind betrachte, jemand, dessen Vater ich geworden bin, weil ich ihn hier im Gefängnis zum Glauben an Christus geführt habe; es geht um </a:t>
            </a:r>
            <a:r>
              <a:rPr lang="de-CH" sz="4800" dirty="0" err="1"/>
              <a:t>Onesimus</a:t>
            </a:r>
            <a:r>
              <a:rPr lang="de-CH" sz="4800" dirty="0"/>
              <a:t>.“</a:t>
            </a:r>
            <a:endParaRPr lang="de-DE"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42564" y="3861048"/>
            <a:ext cx="6287418" cy="432048"/>
          </a:xfrm>
          <a:prstGeom prst="rect">
            <a:avLst/>
          </a:prstGeom>
          <a:noFill/>
        </p:spPr>
        <p:txBody>
          <a:bodyPr wrap="square" rtlCol="0">
            <a:normAutofit/>
          </a:bodyPr>
          <a:lstStyle/>
          <a:p>
            <a:pPr algn="r"/>
            <a:r>
              <a:rPr lang="de-CH" dirty="0" smtClean="0"/>
              <a:t>Philemon 10</a:t>
            </a:r>
            <a:endParaRPr lang="de-DE" dirty="0"/>
          </a:p>
        </p:txBody>
      </p:sp>
    </p:spTree>
    <p:extLst>
      <p:ext uri="{BB962C8B-B14F-4D97-AF65-F5344CB8AC3E}">
        <p14:creationId xmlns:p14="http://schemas.microsoft.com/office/powerpoint/2010/main" val="283015751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7824" y="44624"/>
            <a:ext cx="6120680" cy="3528392"/>
          </a:xfrm>
          <a:prstGeom prst="rect">
            <a:avLst/>
          </a:prstGeom>
          <a:noFill/>
        </p:spPr>
        <p:txBody>
          <a:bodyPr wrap="square" rtlCol="0">
            <a:noAutofit/>
          </a:bodyPr>
          <a:lstStyle/>
          <a:p>
            <a:r>
              <a:rPr lang="de-CH" sz="3600" dirty="0"/>
              <a:t>„Ich, Paulus, werde die Schuld begleichen; ich schreibe es hier mit eigener Hand. Eigentlich schuldest auch du mir etwas – nämlich dich selbst; aber davon will ich jetzt nicht sprechen.“</a:t>
            </a:r>
            <a:endParaRPr lang="de-DE" sz="36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83768" y="3752314"/>
            <a:ext cx="6287418" cy="432048"/>
          </a:xfrm>
          <a:prstGeom prst="rect">
            <a:avLst/>
          </a:prstGeom>
          <a:noFill/>
        </p:spPr>
        <p:txBody>
          <a:bodyPr wrap="square" rtlCol="0">
            <a:normAutofit/>
          </a:bodyPr>
          <a:lstStyle/>
          <a:p>
            <a:pPr algn="r"/>
            <a:r>
              <a:rPr lang="de-CH" dirty="0" smtClean="0"/>
              <a:t>Philemon 19</a:t>
            </a:r>
            <a:endParaRPr lang="de-DE" dirty="0"/>
          </a:p>
        </p:txBody>
      </p:sp>
    </p:spTree>
    <p:extLst>
      <p:ext uri="{BB962C8B-B14F-4D97-AF65-F5344CB8AC3E}">
        <p14:creationId xmlns:p14="http://schemas.microsoft.com/office/powerpoint/2010/main" val="3952031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1556792"/>
            <a:ext cx="5351512" cy="1800200"/>
          </a:xfrm>
        </p:spPr>
        <p:txBody>
          <a:bodyPr>
            <a:normAutofit/>
          </a:bodyPr>
          <a:lstStyle/>
          <a:p>
            <a:r>
              <a:rPr lang="de-DE" sz="6000" dirty="0" smtClean="0"/>
              <a:t>Schlussgedanke</a:t>
            </a:r>
            <a:endParaRPr lang="de-DE" sz="6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27784" y="160110"/>
            <a:ext cx="6287418" cy="3412906"/>
          </a:xfrm>
          <a:prstGeom prst="rect">
            <a:avLst/>
          </a:prstGeom>
          <a:noFill/>
        </p:spPr>
        <p:txBody>
          <a:bodyPr wrap="square" rtlCol="0">
            <a:normAutofit fontScale="55000" lnSpcReduction="20000"/>
          </a:bodyPr>
          <a:lstStyle/>
          <a:p>
            <a:r>
              <a:rPr lang="de-CH" sz="7200" dirty="0"/>
              <a:t>„In Rom angekommen, erhielt </a:t>
            </a:r>
            <a:r>
              <a:rPr lang="de-CH" sz="7200" dirty="0" smtClean="0"/>
              <a:t>Paulus die </a:t>
            </a:r>
            <a:r>
              <a:rPr lang="de-CH" sz="7200" dirty="0"/>
              <a:t>Erlaubnis, in eine eigene Wohnung zu ziehen, allerdings unter ständiger Bewachung durch einen Soldaten.“</a:t>
            </a:r>
            <a:endParaRPr lang="de-DE"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606055" y="3789040"/>
            <a:ext cx="6287418" cy="432048"/>
          </a:xfrm>
          <a:prstGeom prst="rect">
            <a:avLst/>
          </a:prstGeom>
          <a:noFill/>
        </p:spPr>
        <p:txBody>
          <a:bodyPr wrap="square" rtlCol="0">
            <a:normAutofit/>
          </a:bodyPr>
          <a:lstStyle/>
          <a:p>
            <a:pPr algn="r"/>
            <a:r>
              <a:rPr lang="de-CH" dirty="0" smtClean="0"/>
              <a:t>Apostelgeschichte 28,16</a:t>
            </a:r>
            <a:endParaRPr lang="de-DE" dirty="0"/>
          </a:p>
        </p:txBody>
      </p:sp>
    </p:spTree>
    <p:extLst>
      <p:ext uri="{BB962C8B-B14F-4D97-AF65-F5344CB8AC3E}">
        <p14:creationId xmlns:p14="http://schemas.microsoft.com/office/powerpoint/2010/main" val="2091847956"/>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3848" y="160110"/>
            <a:ext cx="5760640" cy="3412906"/>
          </a:xfrm>
          <a:prstGeom prst="rect">
            <a:avLst/>
          </a:prstGeom>
          <a:noFill/>
        </p:spPr>
        <p:txBody>
          <a:bodyPr wrap="square" rtlCol="0">
            <a:normAutofit fontScale="85000" lnSpcReduction="20000"/>
          </a:bodyPr>
          <a:lstStyle/>
          <a:p>
            <a:r>
              <a:rPr lang="de-CH" sz="4800" dirty="0"/>
              <a:t>„Wenn ein Teil des Körpers leidet, leiden alle anderen mit, und wenn ein Teil geehrt wird, ist das auch für alle anderen ein Anlass zur Freude.“</a:t>
            </a:r>
            <a:endParaRPr lang="de-DE"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83768" y="3789040"/>
            <a:ext cx="6287418" cy="432048"/>
          </a:xfrm>
          <a:prstGeom prst="rect">
            <a:avLst/>
          </a:prstGeom>
          <a:noFill/>
        </p:spPr>
        <p:txBody>
          <a:bodyPr wrap="square" rtlCol="0">
            <a:normAutofit/>
          </a:bodyPr>
          <a:lstStyle/>
          <a:p>
            <a:pPr algn="r"/>
            <a:r>
              <a:rPr lang="de-CH" dirty="0" smtClean="0"/>
              <a:t>1.Korinther-Brief 12,26</a:t>
            </a:r>
            <a:endParaRPr lang="de-DE" dirty="0"/>
          </a:p>
        </p:txBody>
      </p:sp>
    </p:spTree>
    <p:extLst>
      <p:ext uri="{BB962C8B-B14F-4D97-AF65-F5344CB8AC3E}">
        <p14:creationId xmlns:p14="http://schemas.microsoft.com/office/powerpoint/2010/main" val="982889334"/>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188640"/>
            <a:ext cx="6049888" cy="3456384"/>
          </a:xfrm>
          <a:prstGeom prst="rect">
            <a:avLst/>
          </a:prstGeom>
          <a:noFill/>
        </p:spPr>
        <p:txBody>
          <a:bodyPr wrap="square" rtlCol="0">
            <a:normAutofit fontScale="62500" lnSpcReduction="20000"/>
          </a:bodyPr>
          <a:lstStyle/>
          <a:p>
            <a:r>
              <a:rPr lang="de-CH" sz="7200" dirty="0"/>
              <a:t>„Paulus blieb zwei volle Jahre in der von ihm gemieteten Wohnung und durfte dort so viele Besucher empfangen, wie er wollte.“</a:t>
            </a:r>
            <a:endParaRPr lang="de-DE"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606055" y="3789040"/>
            <a:ext cx="6287418" cy="432048"/>
          </a:xfrm>
          <a:prstGeom prst="rect">
            <a:avLst/>
          </a:prstGeom>
          <a:noFill/>
        </p:spPr>
        <p:txBody>
          <a:bodyPr wrap="square" rtlCol="0">
            <a:normAutofit/>
          </a:bodyPr>
          <a:lstStyle/>
          <a:p>
            <a:pPr algn="r"/>
            <a:r>
              <a:rPr lang="de-CH" dirty="0" smtClean="0"/>
              <a:t>Apostelgeschichte 28,30</a:t>
            </a:r>
            <a:endParaRPr lang="de-DE" dirty="0"/>
          </a:p>
        </p:txBody>
      </p:sp>
    </p:spTree>
    <p:extLst>
      <p:ext uri="{BB962C8B-B14F-4D97-AF65-F5344CB8AC3E}">
        <p14:creationId xmlns:p14="http://schemas.microsoft.com/office/powerpoint/2010/main" val="370909743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1889" y="260648"/>
            <a:ext cx="5762599" cy="3940011"/>
          </a:xfrm>
          <a:prstGeom prst="rect">
            <a:avLst/>
          </a:prstGeom>
          <a:noFill/>
        </p:spPr>
        <p:txBody>
          <a:bodyPr wrap="square" rtlCol="0">
            <a:noAutofit/>
          </a:bodyPr>
          <a:lstStyle/>
          <a:p>
            <a:r>
              <a:rPr lang="de-CH" sz="3600" dirty="0">
                <a:latin typeface="Arial"/>
                <a:ea typeface="Times New Roman"/>
              </a:rPr>
              <a:t>„Er verkündete ihnen die Botschaft vom Reich Gottes und lehrte sie alles über Jesus Christus, den Herrn. Er tat es frei und offen und wurde von niemand daran gehindert.“</a:t>
            </a:r>
            <a:endParaRPr lang="de-DE" sz="36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83768" y="4437112"/>
            <a:ext cx="6287418" cy="432048"/>
          </a:xfrm>
          <a:prstGeom prst="rect">
            <a:avLst/>
          </a:prstGeom>
          <a:noFill/>
        </p:spPr>
        <p:txBody>
          <a:bodyPr wrap="square" rtlCol="0">
            <a:normAutofit/>
          </a:bodyPr>
          <a:lstStyle/>
          <a:p>
            <a:pPr algn="r"/>
            <a:r>
              <a:rPr lang="de-CH" dirty="0" smtClean="0"/>
              <a:t>Apostelgeschichte 28,31</a:t>
            </a:r>
            <a:endParaRPr lang="de-DE" dirty="0"/>
          </a:p>
        </p:txBody>
      </p:sp>
    </p:spTree>
    <p:extLst>
      <p:ext uri="{BB962C8B-B14F-4D97-AF65-F5344CB8AC3E}">
        <p14:creationId xmlns:p14="http://schemas.microsoft.com/office/powerpoint/2010/main" val="2999909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3635" y="129197"/>
            <a:ext cx="5904656" cy="4997082"/>
          </a:xfrm>
          <a:prstGeom prst="rect">
            <a:avLst/>
          </a:prstGeom>
          <a:noFill/>
        </p:spPr>
        <p:txBody>
          <a:bodyPr wrap="square" rtlCol="0">
            <a:noAutofit/>
          </a:bodyPr>
          <a:lstStyle/>
          <a:p>
            <a:r>
              <a:rPr lang="de-CH" sz="3200" dirty="0"/>
              <a:t>„Eins tue ich: Ich lasse das, was hinter mir liegt, bewusst zurück, konzentriere mich völlig auf das, was vor mir liegt, und laufe mit ganzer Kraft dem Ziel entgegen, um den Siegespreis zu bekommen – den Preis, der in der Teilhabe an der himmlischen Welt besteht, zu der uns Gott durch Jesus Christus berufen hat.“</a:t>
            </a:r>
            <a:endParaRPr lang="de-DE" sz="3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11760" y="5213540"/>
            <a:ext cx="6287418" cy="432048"/>
          </a:xfrm>
          <a:prstGeom prst="rect">
            <a:avLst/>
          </a:prstGeom>
          <a:noFill/>
        </p:spPr>
        <p:txBody>
          <a:bodyPr wrap="square" rtlCol="0">
            <a:normAutofit/>
          </a:bodyPr>
          <a:lstStyle/>
          <a:p>
            <a:pPr algn="r"/>
            <a:r>
              <a:rPr lang="de-CH" dirty="0" smtClean="0"/>
              <a:t>Philipper-Brief 3,13-14</a:t>
            </a:r>
            <a:endParaRPr lang="de-DE" dirty="0"/>
          </a:p>
        </p:txBody>
      </p:sp>
    </p:spTree>
    <p:extLst>
      <p:ext uri="{BB962C8B-B14F-4D97-AF65-F5344CB8AC3E}">
        <p14:creationId xmlns:p14="http://schemas.microsoft.com/office/powerpoint/2010/main" val="3426410302"/>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188640"/>
            <a:ext cx="6049888" cy="2880320"/>
          </a:xfrm>
          <a:prstGeom prst="rect">
            <a:avLst/>
          </a:prstGeom>
          <a:noFill/>
        </p:spPr>
        <p:txBody>
          <a:bodyPr wrap="square" rtlCol="0">
            <a:normAutofit fontScale="77500" lnSpcReduction="20000"/>
          </a:bodyPr>
          <a:lstStyle/>
          <a:p>
            <a:r>
              <a:rPr lang="de-CH" sz="4800" dirty="0"/>
              <a:t>„Im Übrigen sind Verfolgungen etwas, womit alle rechnen müssen, die zu Jesus Christus gehören und entschlossen sind, so zu leben, dass Gott geehrt wird.“</a:t>
            </a:r>
            <a:endParaRPr lang="de-DE"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11760" y="3262716"/>
            <a:ext cx="6287418" cy="432048"/>
          </a:xfrm>
          <a:prstGeom prst="rect">
            <a:avLst/>
          </a:prstGeom>
          <a:noFill/>
        </p:spPr>
        <p:txBody>
          <a:bodyPr wrap="square" rtlCol="0">
            <a:normAutofit/>
          </a:bodyPr>
          <a:lstStyle/>
          <a:p>
            <a:pPr algn="r"/>
            <a:r>
              <a:rPr lang="de-CH" dirty="0" smtClean="0"/>
              <a:t>2.Timotheus 3,12</a:t>
            </a:r>
            <a:endParaRPr lang="de-DE" dirty="0"/>
          </a:p>
        </p:txBody>
      </p:sp>
    </p:spTree>
    <p:extLst>
      <p:ext uri="{BB962C8B-B14F-4D97-AF65-F5344CB8AC3E}">
        <p14:creationId xmlns:p14="http://schemas.microsoft.com/office/powerpoint/2010/main" val="147065848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3848" y="160110"/>
            <a:ext cx="5760640" cy="3412906"/>
          </a:xfrm>
          <a:prstGeom prst="rect">
            <a:avLst/>
          </a:prstGeom>
          <a:noFill/>
        </p:spPr>
        <p:txBody>
          <a:bodyPr wrap="square" rtlCol="0">
            <a:normAutofit fontScale="77500" lnSpcReduction="20000"/>
          </a:bodyPr>
          <a:lstStyle/>
          <a:p>
            <a:r>
              <a:rPr lang="de-CH" sz="4800" dirty="0"/>
              <a:t>„Über meine persönliche Situation wird euch </a:t>
            </a:r>
            <a:r>
              <a:rPr lang="de-CH" sz="4800" dirty="0" err="1"/>
              <a:t>Tychikus</a:t>
            </a:r>
            <a:r>
              <a:rPr lang="de-CH" sz="4800" dirty="0"/>
              <a:t>, unser geliebter Bruder und mein treuer Helfer und Mitarbeiter im Dienst für den Herrn, ausführlich informieren.“</a:t>
            </a:r>
            <a:endParaRPr lang="de-DE"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11760" y="3789040"/>
            <a:ext cx="6287418" cy="432048"/>
          </a:xfrm>
          <a:prstGeom prst="rect">
            <a:avLst/>
          </a:prstGeom>
          <a:noFill/>
        </p:spPr>
        <p:txBody>
          <a:bodyPr wrap="square" rtlCol="0">
            <a:normAutofit/>
          </a:bodyPr>
          <a:lstStyle/>
          <a:p>
            <a:pPr algn="r"/>
            <a:r>
              <a:rPr lang="de-CH" dirty="0" smtClean="0"/>
              <a:t>Kolosser-Brief 4,7</a:t>
            </a:r>
            <a:endParaRPr lang="de-DE" dirty="0"/>
          </a:p>
        </p:txBody>
      </p:sp>
    </p:spTree>
    <p:extLst>
      <p:ext uri="{BB962C8B-B14F-4D97-AF65-F5344CB8AC3E}">
        <p14:creationId xmlns:p14="http://schemas.microsoft.com/office/powerpoint/2010/main" val="3315049750"/>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188640"/>
            <a:ext cx="6049888" cy="3456384"/>
          </a:xfrm>
          <a:prstGeom prst="rect">
            <a:avLst/>
          </a:prstGeom>
          <a:noFill/>
        </p:spPr>
        <p:txBody>
          <a:bodyPr wrap="square" rtlCol="0">
            <a:normAutofit fontScale="77500" lnSpcReduction="20000"/>
          </a:bodyPr>
          <a:lstStyle/>
          <a:p>
            <a:r>
              <a:rPr lang="de-CH" sz="4800" dirty="0"/>
              <a:t>„Wenn ich ihn zu euch schicke, dann genau aus diesem Grund: Ihr sollt erfahren, wie es um uns steht, und sollt durch seinen Besuch gestärkt und ermutigt werden.“</a:t>
            </a:r>
            <a:endParaRPr lang="de-DE"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11760" y="3350409"/>
            <a:ext cx="6287418" cy="432048"/>
          </a:xfrm>
          <a:prstGeom prst="rect">
            <a:avLst/>
          </a:prstGeom>
          <a:noFill/>
        </p:spPr>
        <p:txBody>
          <a:bodyPr wrap="square" rtlCol="0">
            <a:normAutofit/>
          </a:bodyPr>
          <a:lstStyle/>
          <a:p>
            <a:pPr algn="r"/>
            <a:r>
              <a:rPr lang="de-CH" dirty="0" smtClean="0"/>
              <a:t>Kolosser-Brief 4,8</a:t>
            </a:r>
            <a:endParaRPr lang="de-DE" dirty="0"/>
          </a:p>
        </p:txBody>
      </p:sp>
    </p:spTree>
    <p:extLst>
      <p:ext uri="{BB962C8B-B14F-4D97-AF65-F5344CB8AC3E}">
        <p14:creationId xmlns:p14="http://schemas.microsoft.com/office/powerpoint/2010/main" val="160827960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1889" y="260648"/>
            <a:ext cx="5762599" cy="4464496"/>
          </a:xfrm>
          <a:prstGeom prst="rect">
            <a:avLst/>
          </a:prstGeom>
          <a:noFill/>
        </p:spPr>
        <p:txBody>
          <a:bodyPr wrap="square" rtlCol="0">
            <a:noAutofit/>
          </a:bodyPr>
          <a:lstStyle/>
          <a:p>
            <a:r>
              <a:rPr lang="de-CH" sz="3600" dirty="0"/>
              <a:t>„Zusammen mit ihm wird </a:t>
            </a:r>
            <a:r>
              <a:rPr lang="de-CH" sz="3600" dirty="0" err="1"/>
              <a:t>Onesimus</a:t>
            </a:r>
            <a:r>
              <a:rPr lang="de-CH" sz="3600" dirty="0"/>
              <a:t> reisen, unser treuer und geliebter Bruder, der ja aus Kolossä kommt und somit einer von euch ist. Die beiden werden euch alles mitteilen, was es von hier zu berichten gibt.“</a:t>
            </a:r>
            <a:endParaRPr lang="de-DE" sz="36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11760" y="4941168"/>
            <a:ext cx="6287418" cy="432048"/>
          </a:xfrm>
          <a:prstGeom prst="rect">
            <a:avLst/>
          </a:prstGeom>
          <a:noFill/>
        </p:spPr>
        <p:txBody>
          <a:bodyPr wrap="square" rtlCol="0">
            <a:normAutofit/>
          </a:bodyPr>
          <a:lstStyle/>
          <a:p>
            <a:pPr algn="r"/>
            <a:r>
              <a:rPr lang="de-CH" dirty="0" smtClean="0"/>
              <a:t>Kolosser-Brief 4,9</a:t>
            </a:r>
            <a:endParaRPr lang="de-DE" dirty="0"/>
          </a:p>
        </p:txBody>
      </p:sp>
    </p:spTree>
    <p:extLst>
      <p:ext uri="{BB962C8B-B14F-4D97-AF65-F5344CB8AC3E}">
        <p14:creationId xmlns:p14="http://schemas.microsoft.com/office/powerpoint/2010/main" val="3762604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Schulu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774</Words>
  <Application>Microsoft Office PowerPoint</Application>
  <PresentationFormat>Bildschirmpräsentation (4:3)</PresentationFormat>
  <Paragraphs>77</Paragraphs>
  <Slides>20</Slides>
  <Notes>20</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Schulung</vt:lpstr>
      <vt:lpstr>Persönliche Ermutigung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Schlussgedanke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Abschiedsworte - Teil 1/3 - Persönliche Ermutigung - Folien</dc:title>
  <dc:creator/>
  <cp:lastModifiedBy/>
  <cp:revision>1</cp:revision>
  <dcterms:created xsi:type="dcterms:W3CDTF">2013-10-17T15:32:12Z</dcterms:created>
  <dcterms:modified xsi:type="dcterms:W3CDTF">2013-11-15T21:24:20Z</dcterms:modified>
</cp:coreProperties>
</file>